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3.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theme/theme4.xml" ContentType="application/vnd.openxmlformats-officedocument.theme+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5.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theme/theme6.xml" ContentType="application/vnd.openxmlformats-officedocument.theme+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881" r:id="rId4"/>
    <p:sldMasterId id="2147483904" r:id="rId5"/>
    <p:sldMasterId id="2147484014" r:id="rId6"/>
    <p:sldMasterId id="2147484057" r:id="rId7"/>
    <p:sldMasterId id="2147484138" r:id="rId8"/>
    <p:sldMasterId id="2147484192" r:id="rId9"/>
    <p:sldMasterId id="2147484272" r:id="rId10"/>
  </p:sldMasterIdLst>
  <p:notesMasterIdLst>
    <p:notesMasterId r:id="rId56"/>
  </p:notesMasterIdLst>
  <p:handoutMasterIdLst>
    <p:handoutMasterId r:id="rId57"/>
  </p:handoutMasterIdLst>
  <p:sldIdLst>
    <p:sldId id="1661" r:id="rId11"/>
    <p:sldId id="2147482362" r:id="rId12"/>
    <p:sldId id="2147483646" r:id="rId13"/>
    <p:sldId id="263" r:id="rId14"/>
    <p:sldId id="264" r:id="rId15"/>
    <p:sldId id="265" r:id="rId16"/>
    <p:sldId id="267" r:id="rId17"/>
    <p:sldId id="271" r:id="rId18"/>
    <p:sldId id="2147483647" r:id="rId19"/>
    <p:sldId id="2147482520" r:id="rId20"/>
    <p:sldId id="268" r:id="rId21"/>
    <p:sldId id="275" r:id="rId22"/>
    <p:sldId id="279" r:id="rId23"/>
    <p:sldId id="2147482527" r:id="rId24"/>
    <p:sldId id="2147483630" r:id="rId25"/>
    <p:sldId id="2147483627" r:id="rId26"/>
    <p:sldId id="2147481842" r:id="rId27"/>
    <p:sldId id="276" r:id="rId28"/>
    <p:sldId id="259" r:id="rId29"/>
    <p:sldId id="260" r:id="rId30"/>
    <p:sldId id="285" r:id="rId31"/>
    <p:sldId id="266" r:id="rId32"/>
    <p:sldId id="286" r:id="rId33"/>
    <p:sldId id="262" r:id="rId34"/>
    <p:sldId id="2147482531" r:id="rId35"/>
    <p:sldId id="261" r:id="rId36"/>
    <p:sldId id="258" r:id="rId37"/>
    <p:sldId id="2147479586" r:id="rId38"/>
    <p:sldId id="256" r:id="rId39"/>
    <p:sldId id="274" r:id="rId40"/>
    <p:sldId id="2147483645" r:id="rId41"/>
    <p:sldId id="280" r:id="rId42"/>
    <p:sldId id="273" r:id="rId43"/>
    <p:sldId id="277" r:id="rId44"/>
    <p:sldId id="2147482516" r:id="rId45"/>
    <p:sldId id="269" r:id="rId46"/>
    <p:sldId id="270" r:id="rId47"/>
    <p:sldId id="272" r:id="rId48"/>
    <p:sldId id="287" r:id="rId49"/>
    <p:sldId id="288" r:id="rId50"/>
    <p:sldId id="281" r:id="rId51"/>
    <p:sldId id="278" r:id="rId52"/>
    <p:sldId id="257" r:id="rId53"/>
    <p:sldId id="2147479589" r:id="rId54"/>
    <p:sldId id="214747959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2F70CB43-D179-48BA-8CB4-9347B1691A68}">
          <p14:sldIdLst>
            <p14:sldId id="1661"/>
            <p14:sldId id="2147482362"/>
          </p14:sldIdLst>
        </p14:section>
        <p14:section name="intro" id="{1C50398A-BC00-449D-A531-0A9274729C19}">
          <p14:sldIdLst>
            <p14:sldId id="2147483646"/>
            <p14:sldId id="263"/>
            <p14:sldId id="264"/>
            <p14:sldId id="265"/>
            <p14:sldId id="267"/>
            <p14:sldId id="271"/>
          </p14:sldIdLst>
        </p14:section>
        <p14:section name="agents + cosmos" id="{491E7F61-31DB-43BF-9CD9-16CAAC81DCB5}">
          <p14:sldIdLst>
            <p14:sldId id="2147483647"/>
            <p14:sldId id="2147482520"/>
            <p14:sldId id="268"/>
            <p14:sldId id="275"/>
            <p14:sldId id="279"/>
            <p14:sldId id="2147482527"/>
            <p14:sldId id="2147483630"/>
            <p14:sldId id="2147483627"/>
            <p14:sldId id="2147481842"/>
            <p14:sldId id="276"/>
          </p14:sldIdLst>
        </p14:section>
        <p14:section name="LangGraph" id="{8DBCB917-D45F-4D42-BD47-B8AACED247C5}">
          <p14:sldIdLst>
            <p14:sldId id="259"/>
            <p14:sldId id="260"/>
            <p14:sldId id="285"/>
            <p14:sldId id="266"/>
            <p14:sldId id="286"/>
          </p14:sldIdLst>
        </p14:section>
        <p14:section name="State + Memory" id="{83D0501F-F278-4068-A76F-7BB9D393E966}">
          <p14:sldIdLst>
            <p14:sldId id="262"/>
            <p14:sldId id="2147482531"/>
            <p14:sldId id="261"/>
            <p14:sldId id="258"/>
          </p14:sldIdLst>
        </p14:section>
        <p14:section name="Agent Specialization" id="{4AAC589F-26AF-42B3-8B54-2C504CC52096}">
          <p14:sldIdLst>
            <p14:sldId id="2147479586"/>
            <p14:sldId id="256"/>
            <p14:sldId id="274"/>
            <p14:sldId id="2147483645"/>
            <p14:sldId id="280"/>
            <p14:sldId id="273"/>
            <p14:sldId id="277"/>
            <p14:sldId id="2147482516"/>
            <p14:sldId id="269"/>
            <p14:sldId id="270"/>
          </p14:sldIdLst>
        </p14:section>
        <p14:section name="Testing" id="{6873AA63-1461-42BA-B7F8-AB7E31B57A79}">
          <p14:sldIdLst>
            <p14:sldId id="272"/>
            <p14:sldId id="287"/>
            <p14:sldId id="288"/>
            <p14:sldId id="281"/>
          </p14:sldIdLst>
        </p14:section>
        <p14:section name="Wrap up" id="{AB962AA4-C827-4845-BF0A-959F6DB86832}">
          <p14:sldIdLst>
            <p14:sldId id="278"/>
            <p14:sldId id="257"/>
            <p14:sldId id="2147479589"/>
            <p14:sldId id="21474795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8D9221F-7E7B-BF8C-3C8C-56A7E6CA0E22}" name="Sandeep Nair" initials="" userId="S::sandnair@microsoft.com::696b1cd6-e518-4d79-b445-2c9186d3f0ab" providerId="AD"/>
  <p188:author id="{FF9F3622-53A9-156F-18BA-C38128A90E85}" name="Aayush Kataria" initials="" userId="S::akataria@microsoft.com::57b34b44-de4a-4398-9328-57914553dafd" providerId="AD"/>
  <p188:author id="{95400336-A448-54DF-3D92-7DD12CA41841}" name="James Codella" initials="JC" userId="S::jacodel@microsoft.com::c2ba3db3-0ec4-4311-b9fc-f3fbc79c844f" providerId="AD"/>
  <p188:author id="{C8C08B3E-6550-DF6B-5591-0B20AAAF0836}" name="Mekenna Eisert" initials="ME" userId="S::mekenna.eisert@concentrix.com::5939169d-24b9-4c7f-83e9-5a2d71981158" providerId="AD"/>
  <p188:author id="{3516AC49-A237-04B1-3049-AEAFA305FCF6}" name="Demmy Yang" initials="DY" userId="S::demmy.yangbomberg@concentrix.com::861be024-c42a-4e29-8546-13ef08a979a8" providerId="AD"/>
  <p188:author id="{7A6080A2-1382-B2F3-6F26-61C055460B22}" name="Cillian Mitchell" initials="CM" userId="S::cimitchell@microsoft.com::52ba4ba3-eafd-460a-98fa-bbd73a3d9c67"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EEDF"/>
    <a:srgbClr val="F9F9F9"/>
    <a:srgbClr val="000000"/>
    <a:srgbClr val="49C5B1"/>
    <a:srgbClr val="BA3FC4"/>
    <a:srgbClr val="FFFFFF"/>
    <a:srgbClr val="FBF4EA"/>
    <a:srgbClr val="286BD1"/>
    <a:srgbClr val="8DC8E8"/>
    <a:srgbClr val="FFF7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D682E8-2498-4C2E-A93B-E55759067A75}" v="37" dt="2025-04-16T12:39:48.532"/>
    <p1510:client id="{AFBDEC5F-17FE-CF14-7F42-4503CC2B0C98}" v="7" dt="2025-04-16T15:09:20.1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20" d="100"/>
          <a:sy n="120" d="100"/>
        </p:scale>
        <p:origin x="800"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microsoft.com/office/2015/10/relationships/revisionInfo" Target="revisionInfo.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notesMaster" Target="notesMasters/notesMaster1.xml"/><Relationship Id="rId64" Type="http://schemas.microsoft.com/office/2018/10/relationships/authors" Target="authors.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handoutMaster" Target="handoutMasters/handoutMaster1.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eo van Kraay" userId="d84cc394-bc99-4d93-b782-78d464c5e7dd" providerId="ADAL" clId="{8BD682E8-2498-4C2E-A93B-E55759067A75}"/>
    <pc:docChg chg="undo custSel addSld delSld modSld sldOrd modMainMaster addSection modSection modNotesMaster">
      <pc:chgData name="Theo van Kraay" userId="d84cc394-bc99-4d93-b782-78d464c5e7dd" providerId="ADAL" clId="{8BD682E8-2498-4C2E-A93B-E55759067A75}" dt="2025-04-16T12:39:48.532" v="1633"/>
      <pc:docMkLst>
        <pc:docMk/>
      </pc:docMkLst>
      <pc:sldChg chg="addSp modSp mod ord">
        <pc:chgData name="Theo van Kraay" userId="d84cc394-bc99-4d93-b782-78d464c5e7dd" providerId="ADAL" clId="{8BD682E8-2498-4C2E-A93B-E55759067A75}" dt="2025-04-11T13:37:03.877" v="1510"/>
        <pc:sldMkLst>
          <pc:docMk/>
          <pc:sldMk cId="2442747351" sldId="256"/>
        </pc:sldMkLst>
        <pc:spChg chg="mod">
          <ac:chgData name="Theo van Kraay" userId="d84cc394-bc99-4d93-b782-78d464c5e7dd" providerId="ADAL" clId="{8BD682E8-2498-4C2E-A93B-E55759067A75}" dt="2025-04-11T13:11:41.018" v="1422"/>
          <ac:spMkLst>
            <pc:docMk/>
            <pc:sldMk cId="2442747351" sldId="256"/>
            <ac:spMk id="2" creationId="{E47D669F-3910-BFF4-85AF-AFEB7D7CE30D}"/>
          </ac:spMkLst>
        </pc:spChg>
        <pc:spChg chg="mod">
          <ac:chgData name="Theo van Kraay" userId="d84cc394-bc99-4d93-b782-78d464c5e7dd" providerId="ADAL" clId="{8BD682E8-2498-4C2E-A93B-E55759067A75}" dt="2025-04-11T13:14:50.308" v="1433"/>
          <ac:spMkLst>
            <pc:docMk/>
            <pc:sldMk cId="2442747351" sldId="256"/>
            <ac:spMk id="3" creationId="{5F5DA32E-D993-E0AE-BC41-29D16D175C6F}"/>
          </ac:spMkLst>
        </pc:spChg>
        <pc:spChg chg="mod">
          <ac:chgData name="Theo van Kraay" userId="d84cc394-bc99-4d93-b782-78d464c5e7dd" providerId="ADAL" clId="{8BD682E8-2498-4C2E-A93B-E55759067A75}" dt="2025-04-11T13:24:47.895" v="1474" actId="404"/>
          <ac:spMkLst>
            <pc:docMk/>
            <pc:sldMk cId="2442747351" sldId="256"/>
            <ac:spMk id="4" creationId="{2E4D0D6D-285E-7B09-69E7-A787E10D4BB4}"/>
          </ac:spMkLst>
        </pc:spChg>
      </pc:sldChg>
      <pc:sldChg chg="addSp modSp mod ord">
        <pc:chgData name="Theo van Kraay" userId="d84cc394-bc99-4d93-b782-78d464c5e7dd" providerId="ADAL" clId="{8BD682E8-2498-4C2E-A93B-E55759067A75}" dt="2025-04-11T13:40:40.854" v="1529"/>
        <pc:sldMkLst>
          <pc:docMk/>
          <pc:sldMk cId="4120491742" sldId="257"/>
        </pc:sldMkLst>
        <pc:spChg chg="mod">
          <ac:chgData name="Theo van Kraay" userId="d84cc394-bc99-4d93-b782-78d464c5e7dd" providerId="ADAL" clId="{8BD682E8-2498-4C2E-A93B-E55759067A75}" dt="2025-04-11T13:11:41.018" v="1422"/>
          <ac:spMkLst>
            <pc:docMk/>
            <pc:sldMk cId="4120491742" sldId="257"/>
            <ac:spMk id="2" creationId="{C8751DB7-00C9-4F58-D544-CFCEA919ABD9}"/>
          </ac:spMkLst>
        </pc:spChg>
        <pc:spChg chg="mod">
          <ac:chgData name="Theo van Kraay" userId="d84cc394-bc99-4d93-b782-78d464c5e7dd" providerId="ADAL" clId="{8BD682E8-2498-4C2E-A93B-E55759067A75}" dt="2025-04-11T13:18:49.464" v="1442" actId="27636"/>
          <ac:spMkLst>
            <pc:docMk/>
            <pc:sldMk cId="4120491742" sldId="257"/>
            <ac:spMk id="3" creationId="{DFFF349E-AF37-7C42-1599-39CFBAD6CF03}"/>
          </ac:spMkLst>
        </pc:spChg>
      </pc:sldChg>
      <pc:sldChg chg="modSp ord">
        <pc:chgData name="Theo van Kraay" userId="d84cc394-bc99-4d93-b782-78d464c5e7dd" providerId="ADAL" clId="{8BD682E8-2498-4C2E-A93B-E55759067A75}" dt="2025-04-11T13:36:23.742" v="1506"/>
        <pc:sldMkLst>
          <pc:docMk/>
          <pc:sldMk cId="3763493664" sldId="258"/>
        </pc:sldMkLst>
        <pc:spChg chg="mod">
          <ac:chgData name="Theo van Kraay" userId="d84cc394-bc99-4d93-b782-78d464c5e7dd" providerId="ADAL" clId="{8BD682E8-2498-4C2E-A93B-E55759067A75}" dt="2025-04-11T13:11:41.018" v="1422"/>
          <ac:spMkLst>
            <pc:docMk/>
            <pc:sldMk cId="3763493664" sldId="258"/>
            <ac:spMk id="2" creationId="{0ECE721E-DFF2-0DBB-AA1F-30F65816D245}"/>
          </ac:spMkLst>
        </pc:spChg>
        <pc:spChg chg="mod">
          <ac:chgData name="Theo van Kraay" userId="d84cc394-bc99-4d93-b782-78d464c5e7dd" providerId="ADAL" clId="{8BD682E8-2498-4C2E-A93B-E55759067A75}" dt="2025-04-11T13:14:50.308" v="1433"/>
          <ac:spMkLst>
            <pc:docMk/>
            <pc:sldMk cId="3763493664" sldId="258"/>
            <ac:spMk id="3" creationId="{BDD5D739-A87F-4160-C5D2-1E34A0B21A55}"/>
          </ac:spMkLst>
        </pc:spChg>
        <pc:spChg chg="mod">
          <ac:chgData name="Theo van Kraay" userId="d84cc394-bc99-4d93-b782-78d464c5e7dd" providerId="ADAL" clId="{8BD682E8-2498-4C2E-A93B-E55759067A75}" dt="2025-04-11T13:14:50.308" v="1433"/>
          <ac:spMkLst>
            <pc:docMk/>
            <pc:sldMk cId="3763493664" sldId="258"/>
            <ac:spMk id="8" creationId="{3179AFFE-BD84-6032-5F9B-970F7A140D9D}"/>
          </ac:spMkLst>
        </pc:spChg>
      </pc:sldChg>
      <pc:sldChg chg="del">
        <pc:chgData name="Theo van Kraay" userId="d84cc394-bc99-4d93-b782-78d464c5e7dd" providerId="ADAL" clId="{8BD682E8-2498-4C2E-A93B-E55759067A75}" dt="2025-04-11T10:53:23.461" v="308" actId="47"/>
        <pc:sldMkLst>
          <pc:docMk/>
          <pc:sldMk cId="662436831" sldId="259"/>
        </pc:sldMkLst>
      </pc:sldChg>
      <pc:sldChg chg="modSp add mod ord">
        <pc:chgData name="Theo van Kraay" userId="d84cc394-bc99-4d93-b782-78d464c5e7dd" providerId="ADAL" clId="{8BD682E8-2498-4C2E-A93B-E55759067A75}" dt="2025-04-11T13:35:17.867" v="1502"/>
        <pc:sldMkLst>
          <pc:docMk/>
          <pc:sldMk cId="4042804510" sldId="259"/>
        </pc:sldMkLst>
        <pc:spChg chg="mod">
          <ac:chgData name="Theo van Kraay" userId="d84cc394-bc99-4d93-b782-78d464c5e7dd" providerId="ADAL" clId="{8BD682E8-2498-4C2E-A93B-E55759067A75}" dt="2025-04-11T13:14:50.308" v="1433"/>
          <ac:spMkLst>
            <pc:docMk/>
            <pc:sldMk cId="4042804510" sldId="259"/>
            <ac:spMk id="2" creationId="{2088CF90-F9EC-29AD-79CB-A928B4B8018F}"/>
          </ac:spMkLst>
        </pc:spChg>
      </pc:sldChg>
      <pc:sldChg chg="modSp mod ord modNotes">
        <pc:chgData name="Theo van Kraay" userId="d84cc394-bc99-4d93-b782-78d464c5e7dd" providerId="ADAL" clId="{8BD682E8-2498-4C2E-A93B-E55759067A75}" dt="2025-04-11T13:35:17.867" v="1502"/>
        <pc:sldMkLst>
          <pc:docMk/>
          <pc:sldMk cId="1368064438" sldId="260"/>
        </pc:sldMkLst>
        <pc:spChg chg="mod">
          <ac:chgData name="Theo van Kraay" userId="d84cc394-bc99-4d93-b782-78d464c5e7dd" providerId="ADAL" clId="{8BD682E8-2498-4C2E-A93B-E55759067A75}" dt="2025-04-11T13:14:50.308" v="1433"/>
          <ac:spMkLst>
            <pc:docMk/>
            <pc:sldMk cId="1368064438" sldId="260"/>
            <ac:spMk id="3" creationId="{BD5679F2-4E44-2325-1D3F-42C5F6E6B541}"/>
          </ac:spMkLst>
        </pc:spChg>
        <pc:spChg chg="mod">
          <ac:chgData name="Theo van Kraay" userId="d84cc394-bc99-4d93-b782-78d464c5e7dd" providerId="ADAL" clId="{8BD682E8-2498-4C2E-A93B-E55759067A75}" dt="2025-04-11T13:11:41.018" v="1422"/>
          <ac:spMkLst>
            <pc:docMk/>
            <pc:sldMk cId="1368064438" sldId="260"/>
            <ac:spMk id="11" creationId="{C5122F16-401E-8329-9EED-0134CA500FDD}"/>
          </ac:spMkLst>
        </pc:spChg>
        <pc:picChg chg="mod">
          <ac:chgData name="Theo van Kraay" userId="d84cc394-bc99-4d93-b782-78d464c5e7dd" providerId="ADAL" clId="{8BD682E8-2498-4C2E-A93B-E55759067A75}" dt="2025-04-11T13:14:50.308" v="1433"/>
          <ac:picMkLst>
            <pc:docMk/>
            <pc:sldMk cId="1368064438" sldId="260"/>
            <ac:picMk id="1030" creationId="{AD3A624B-B464-B7B6-7210-DFCCD644649C}"/>
          </ac:picMkLst>
        </pc:picChg>
      </pc:sldChg>
      <pc:sldChg chg="modSp mod ord">
        <pc:chgData name="Theo van Kraay" userId="d84cc394-bc99-4d93-b782-78d464c5e7dd" providerId="ADAL" clId="{8BD682E8-2498-4C2E-A93B-E55759067A75}" dt="2025-04-11T13:36:23.742" v="1506"/>
        <pc:sldMkLst>
          <pc:docMk/>
          <pc:sldMk cId="1750090238" sldId="261"/>
        </pc:sldMkLst>
        <pc:spChg chg="mod">
          <ac:chgData name="Theo van Kraay" userId="d84cc394-bc99-4d93-b782-78d464c5e7dd" providerId="ADAL" clId="{8BD682E8-2498-4C2E-A93B-E55759067A75}" dt="2025-04-11T13:11:41.018" v="1422"/>
          <ac:spMkLst>
            <pc:docMk/>
            <pc:sldMk cId="1750090238" sldId="261"/>
            <ac:spMk id="2" creationId="{9DEE6E79-B4ED-C0EA-0448-226D5C307C23}"/>
          </ac:spMkLst>
        </pc:spChg>
        <pc:spChg chg="mod">
          <ac:chgData name="Theo van Kraay" userId="d84cc394-bc99-4d93-b782-78d464c5e7dd" providerId="ADAL" clId="{8BD682E8-2498-4C2E-A93B-E55759067A75}" dt="2025-04-11T13:14:50.308" v="1433"/>
          <ac:spMkLst>
            <pc:docMk/>
            <pc:sldMk cId="1750090238" sldId="261"/>
            <ac:spMk id="8" creationId="{66AC6956-5D4C-837B-4342-FB2F7DB9D215}"/>
          </ac:spMkLst>
        </pc:spChg>
        <pc:picChg chg="mod">
          <ac:chgData name="Theo van Kraay" userId="d84cc394-bc99-4d93-b782-78d464c5e7dd" providerId="ADAL" clId="{8BD682E8-2498-4C2E-A93B-E55759067A75}" dt="2025-04-11T13:14:50.308" v="1433"/>
          <ac:picMkLst>
            <pc:docMk/>
            <pc:sldMk cId="1750090238" sldId="261"/>
            <ac:picMk id="2050" creationId="{B053CC19-5D15-A5A2-B862-CF5140D41CB2}"/>
          </ac:picMkLst>
        </pc:picChg>
      </pc:sldChg>
      <pc:sldChg chg="del">
        <pc:chgData name="Theo van Kraay" userId="d84cc394-bc99-4d93-b782-78d464c5e7dd" providerId="ADAL" clId="{8BD682E8-2498-4C2E-A93B-E55759067A75}" dt="2025-04-11T10:52:20.914" v="305" actId="47"/>
        <pc:sldMkLst>
          <pc:docMk/>
          <pc:sldMk cId="713737575" sldId="262"/>
        </pc:sldMkLst>
      </pc:sldChg>
      <pc:sldChg chg="modSp add mod ord">
        <pc:chgData name="Theo van Kraay" userId="d84cc394-bc99-4d93-b782-78d464c5e7dd" providerId="ADAL" clId="{8BD682E8-2498-4C2E-A93B-E55759067A75}" dt="2025-04-11T13:36:23.742" v="1506"/>
        <pc:sldMkLst>
          <pc:docMk/>
          <pc:sldMk cId="1615866973" sldId="262"/>
        </pc:sldMkLst>
        <pc:spChg chg="mod">
          <ac:chgData name="Theo van Kraay" userId="d84cc394-bc99-4d93-b782-78d464c5e7dd" providerId="ADAL" clId="{8BD682E8-2498-4C2E-A93B-E55759067A75}" dt="2025-04-11T13:14:50.308" v="1433"/>
          <ac:spMkLst>
            <pc:docMk/>
            <pc:sldMk cId="1615866973" sldId="262"/>
            <ac:spMk id="2" creationId="{75D8D9E2-7EF3-2DFC-53F3-E0CA08468A95}"/>
          </ac:spMkLst>
        </pc:spChg>
      </pc:sldChg>
      <pc:sldChg chg="delSp modSp add del mod">
        <pc:chgData name="Theo van Kraay" userId="d84cc394-bc99-4d93-b782-78d464c5e7dd" providerId="ADAL" clId="{8BD682E8-2498-4C2E-A93B-E55759067A75}" dt="2025-04-11T10:48:58.008" v="234" actId="47"/>
        <pc:sldMkLst>
          <pc:docMk/>
          <pc:sldMk cId="1611703236" sldId="263"/>
        </pc:sldMkLst>
      </pc:sldChg>
      <pc:sldChg chg="modSp add del">
        <pc:chgData name="Theo van Kraay" userId="d84cc394-bc99-4d93-b782-78d464c5e7dd" providerId="ADAL" clId="{8BD682E8-2498-4C2E-A93B-E55759067A75}" dt="2025-04-11T12:52:26.488" v="912" actId="47"/>
        <pc:sldMkLst>
          <pc:docMk/>
          <pc:sldMk cId="1734537006" sldId="263"/>
        </pc:sldMkLst>
      </pc:sldChg>
      <pc:sldChg chg="del">
        <pc:chgData name="Theo van Kraay" userId="d84cc394-bc99-4d93-b782-78d464c5e7dd" providerId="ADAL" clId="{8BD682E8-2498-4C2E-A93B-E55759067A75}" dt="2025-04-11T10:46:20.146" v="198" actId="47"/>
        <pc:sldMkLst>
          <pc:docMk/>
          <pc:sldMk cId="1820338482" sldId="263"/>
        </pc:sldMkLst>
      </pc:sldChg>
      <pc:sldChg chg="addSp delSp modSp add mod ord modAnim">
        <pc:chgData name="Theo van Kraay" userId="d84cc394-bc99-4d93-b782-78d464c5e7dd" providerId="ADAL" clId="{8BD682E8-2498-4C2E-A93B-E55759067A75}" dt="2025-04-16T10:49:02.689" v="1564" actId="1076"/>
        <pc:sldMkLst>
          <pc:docMk/>
          <pc:sldMk cId="2380206154" sldId="263"/>
        </pc:sldMkLst>
        <pc:spChg chg="add mod">
          <ac:chgData name="Theo van Kraay" userId="d84cc394-bc99-4d93-b782-78d464c5e7dd" providerId="ADAL" clId="{8BD682E8-2498-4C2E-A93B-E55759067A75}" dt="2025-04-11T13:11:41.018" v="1422"/>
          <ac:spMkLst>
            <pc:docMk/>
            <pc:sldMk cId="2380206154" sldId="263"/>
            <ac:spMk id="5" creationId="{6843BFF1-15AC-5E74-2973-1EFD2762A88B}"/>
          </ac:spMkLst>
        </pc:spChg>
        <pc:spChg chg="add mod">
          <ac:chgData name="Theo van Kraay" userId="d84cc394-bc99-4d93-b782-78d464c5e7dd" providerId="ADAL" clId="{8BD682E8-2498-4C2E-A93B-E55759067A75}" dt="2025-04-16T10:49:02.689" v="1564" actId="1076"/>
          <ac:spMkLst>
            <pc:docMk/>
            <pc:sldMk cId="2380206154" sldId="263"/>
            <ac:spMk id="6" creationId="{416FA4BC-7ECD-542F-555D-6D27D6C5B6F5}"/>
          </ac:spMkLst>
        </pc:spChg>
        <pc:spChg chg="add mod">
          <ac:chgData name="Theo van Kraay" userId="d84cc394-bc99-4d93-b782-78d464c5e7dd" providerId="ADAL" clId="{8BD682E8-2498-4C2E-A93B-E55759067A75}" dt="2025-04-11T13:14:50.308" v="1433"/>
          <ac:spMkLst>
            <pc:docMk/>
            <pc:sldMk cId="2380206154" sldId="263"/>
            <ac:spMk id="8" creationId="{E4DD66F8-9564-262D-93BA-4F4720BBDB30}"/>
          </ac:spMkLst>
        </pc:spChg>
      </pc:sldChg>
      <pc:sldChg chg="add del">
        <pc:chgData name="Theo van Kraay" userId="d84cc394-bc99-4d93-b782-78d464c5e7dd" providerId="ADAL" clId="{8BD682E8-2498-4C2E-A93B-E55759067A75}" dt="2025-04-11T12:47:39.521" v="870"/>
        <pc:sldMkLst>
          <pc:docMk/>
          <pc:sldMk cId="3311175788" sldId="263"/>
        </pc:sldMkLst>
      </pc:sldChg>
      <pc:sldChg chg="addSp delSp modSp add mod delAnim modAnim">
        <pc:chgData name="Theo van Kraay" userId="d84cc394-bc99-4d93-b782-78d464c5e7dd" providerId="ADAL" clId="{8BD682E8-2498-4C2E-A93B-E55759067A75}" dt="2025-04-11T13:26:26.184" v="1485" actId="1076"/>
        <pc:sldMkLst>
          <pc:docMk/>
          <pc:sldMk cId="2512110699" sldId="264"/>
        </pc:sldMkLst>
        <pc:spChg chg="add mod">
          <ac:chgData name="Theo van Kraay" userId="d84cc394-bc99-4d93-b782-78d464c5e7dd" providerId="ADAL" clId="{8BD682E8-2498-4C2E-A93B-E55759067A75}" dt="2025-04-11T13:14:50.308" v="1433"/>
          <ac:spMkLst>
            <pc:docMk/>
            <pc:sldMk cId="2512110699" sldId="264"/>
            <ac:spMk id="4" creationId="{E6131642-B9E3-AE2F-6A41-8858E4B294ED}"/>
          </ac:spMkLst>
        </pc:spChg>
        <pc:spChg chg="add mod">
          <ac:chgData name="Theo van Kraay" userId="d84cc394-bc99-4d93-b782-78d464c5e7dd" providerId="ADAL" clId="{8BD682E8-2498-4C2E-A93B-E55759067A75}" dt="2025-04-11T13:25:58.332" v="1477" actId="5793"/>
          <ac:spMkLst>
            <pc:docMk/>
            <pc:sldMk cId="2512110699" sldId="264"/>
            <ac:spMk id="7" creationId="{B8A0383C-DBB2-A5B2-6E4B-11CAFE594DAB}"/>
          </ac:spMkLst>
        </pc:spChg>
        <pc:spChg chg="add mod">
          <ac:chgData name="Theo van Kraay" userId="d84cc394-bc99-4d93-b782-78d464c5e7dd" providerId="ADAL" clId="{8BD682E8-2498-4C2E-A93B-E55759067A75}" dt="2025-04-11T13:26:26.184" v="1485" actId="1076"/>
          <ac:spMkLst>
            <pc:docMk/>
            <pc:sldMk cId="2512110699" sldId="264"/>
            <ac:spMk id="9" creationId="{6E2CD42C-A020-96A2-EE30-DCFDC1A14515}"/>
          </ac:spMkLst>
        </pc:spChg>
        <pc:spChg chg="add mod">
          <ac:chgData name="Theo van Kraay" userId="d84cc394-bc99-4d93-b782-78d464c5e7dd" providerId="ADAL" clId="{8BD682E8-2498-4C2E-A93B-E55759067A75}" dt="2025-04-11T13:14:50.308" v="1433"/>
          <ac:spMkLst>
            <pc:docMk/>
            <pc:sldMk cId="2512110699" sldId="264"/>
            <ac:spMk id="10" creationId="{6E9B4C5E-3DA1-8249-3605-4D5B3A311FC1}"/>
          </ac:spMkLst>
        </pc:spChg>
      </pc:sldChg>
      <pc:sldChg chg="new del">
        <pc:chgData name="Theo van Kraay" userId="d84cc394-bc99-4d93-b782-78d464c5e7dd" providerId="ADAL" clId="{8BD682E8-2498-4C2E-A93B-E55759067A75}" dt="2025-04-11T12:52:15.149" v="910" actId="680"/>
        <pc:sldMkLst>
          <pc:docMk/>
          <pc:sldMk cId="2907500707" sldId="264"/>
        </pc:sldMkLst>
      </pc:sldChg>
      <pc:sldChg chg="add del">
        <pc:chgData name="Theo van Kraay" userId="d84cc394-bc99-4d93-b782-78d464c5e7dd" providerId="ADAL" clId="{8BD682E8-2498-4C2E-A93B-E55759067A75}" dt="2025-04-11T12:50:04.426" v="878"/>
        <pc:sldMkLst>
          <pc:docMk/>
          <pc:sldMk cId="3015151490" sldId="264"/>
        </pc:sldMkLst>
      </pc:sldChg>
      <pc:sldChg chg="del">
        <pc:chgData name="Theo van Kraay" userId="d84cc394-bc99-4d93-b782-78d464c5e7dd" providerId="ADAL" clId="{8BD682E8-2498-4C2E-A93B-E55759067A75}" dt="2025-04-11T10:41:21.547" v="35" actId="47"/>
        <pc:sldMkLst>
          <pc:docMk/>
          <pc:sldMk cId="4062634958" sldId="264"/>
        </pc:sldMkLst>
      </pc:sldChg>
      <pc:sldChg chg="add del">
        <pc:chgData name="Theo van Kraay" userId="d84cc394-bc99-4d93-b782-78d464c5e7dd" providerId="ADAL" clId="{8BD682E8-2498-4C2E-A93B-E55759067A75}" dt="2025-04-11T12:50:12.007" v="880"/>
        <pc:sldMkLst>
          <pc:docMk/>
          <pc:sldMk cId="4259948854" sldId="264"/>
        </pc:sldMkLst>
      </pc:sldChg>
      <pc:sldChg chg="del">
        <pc:chgData name="Theo van Kraay" userId="d84cc394-bc99-4d93-b782-78d464c5e7dd" providerId="ADAL" clId="{8BD682E8-2498-4C2E-A93B-E55759067A75}" dt="2025-04-11T10:41:18.032" v="33" actId="47"/>
        <pc:sldMkLst>
          <pc:docMk/>
          <pc:sldMk cId="1186224605" sldId="265"/>
        </pc:sldMkLst>
      </pc:sldChg>
      <pc:sldChg chg="addSp delSp modSp add mod delAnim modAnim">
        <pc:chgData name="Theo van Kraay" userId="d84cc394-bc99-4d93-b782-78d464c5e7dd" providerId="ADAL" clId="{8BD682E8-2498-4C2E-A93B-E55759067A75}" dt="2025-04-11T13:14:50.308" v="1433"/>
        <pc:sldMkLst>
          <pc:docMk/>
          <pc:sldMk cId="3915012908" sldId="265"/>
        </pc:sldMkLst>
        <pc:spChg chg="add mod">
          <ac:chgData name="Theo van Kraay" userId="d84cc394-bc99-4d93-b782-78d464c5e7dd" providerId="ADAL" clId="{8BD682E8-2498-4C2E-A93B-E55759067A75}" dt="2025-04-11T13:11:41.018" v="1422"/>
          <ac:spMkLst>
            <pc:docMk/>
            <pc:sldMk cId="3915012908" sldId="265"/>
            <ac:spMk id="5" creationId="{42FF090B-DB97-ACCF-A32B-D06B7E769526}"/>
          </ac:spMkLst>
        </pc:spChg>
        <pc:spChg chg="add mod">
          <ac:chgData name="Theo van Kraay" userId="d84cc394-bc99-4d93-b782-78d464c5e7dd" providerId="ADAL" clId="{8BD682E8-2498-4C2E-A93B-E55759067A75}" dt="2025-04-11T13:14:50.308" v="1433"/>
          <ac:spMkLst>
            <pc:docMk/>
            <pc:sldMk cId="3915012908" sldId="265"/>
            <ac:spMk id="6" creationId="{E0D3A677-CF43-109D-2438-8CFD128F4C25}"/>
          </ac:spMkLst>
        </pc:spChg>
        <pc:spChg chg="add mod">
          <ac:chgData name="Theo van Kraay" userId="d84cc394-bc99-4d93-b782-78d464c5e7dd" providerId="ADAL" clId="{8BD682E8-2498-4C2E-A93B-E55759067A75}" dt="2025-04-11T13:14:50.308" v="1433"/>
          <ac:spMkLst>
            <pc:docMk/>
            <pc:sldMk cId="3915012908" sldId="265"/>
            <ac:spMk id="8" creationId="{E0078505-2872-5F82-0BAA-8EE1FC06E455}"/>
          </ac:spMkLst>
        </pc:spChg>
        <pc:spChg chg="add mod">
          <ac:chgData name="Theo van Kraay" userId="d84cc394-bc99-4d93-b782-78d464c5e7dd" providerId="ADAL" clId="{8BD682E8-2498-4C2E-A93B-E55759067A75}" dt="2025-04-11T13:14:50.308" v="1433"/>
          <ac:spMkLst>
            <pc:docMk/>
            <pc:sldMk cId="3915012908" sldId="265"/>
            <ac:spMk id="11" creationId="{0F580B4E-7722-4139-A38F-5B203FA3B96F}"/>
          </ac:spMkLst>
        </pc:spChg>
        <pc:spChg chg="add mod">
          <ac:chgData name="Theo van Kraay" userId="d84cc394-bc99-4d93-b782-78d464c5e7dd" providerId="ADAL" clId="{8BD682E8-2498-4C2E-A93B-E55759067A75}" dt="2025-04-11T13:14:50.308" v="1433"/>
          <ac:spMkLst>
            <pc:docMk/>
            <pc:sldMk cId="3915012908" sldId="265"/>
            <ac:spMk id="12" creationId="{7EE04A8E-B0E9-7494-5E73-416A7F54A9AB}"/>
          </ac:spMkLst>
        </pc:spChg>
        <pc:spChg chg="add mod">
          <ac:chgData name="Theo van Kraay" userId="d84cc394-bc99-4d93-b782-78d464c5e7dd" providerId="ADAL" clId="{8BD682E8-2498-4C2E-A93B-E55759067A75}" dt="2025-04-11T13:14:50.308" v="1433"/>
          <ac:spMkLst>
            <pc:docMk/>
            <pc:sldMk cId="3915012908" sldId="265"/>
            <ac:spMk id="13" creationId="{6A4E0306-7D6F-C570-D834-855C3F8AAD9D}"/>
          </ac:spMkLst>
        </pc:spChg>
      </pc:sldChg>
      <pc:sldChg chg="modSp ord modNotes">
        <pc:chgData name="Theo van Kraay" userId="d84cc394-bc99-4d93-b782-78d464c5e7dd" providerId="ADAL" clId="{8BD682E8-2498-4C2E-A93B-E55759067A75}" dt="2025-04-11T13:35:17.867" v="1502"/>
        <pc:sldMkLst>
          <pc:docMk/>
          <pc:sldMk cId="4172152535" sldId="266"/>
        </pc:sldMkLst>
        <pc:spChg chg="mod">
          <ac:chgData name="Theo van Kraay" userId="d84cc394-bc99-4d93-b782-78d464c5e7dd" providerId="ADAL" clId="{8BD682E8-2498-4C2E-A93B-E55759067A75}" dt="2025-04-11T13:11:41.018" v="1422"/>
          <ac:spMkLst>
            <pc:docMk/>
            <pc:sldMk cId="4172152535" sldId="266"/>
            <ac:spMk id="2" creationId="{004FCAFA-5253-20E4-39DC-150B0FF5692D}"/>
          </ac:spMkLst>
        </pc:spChg>
        <pc:spChg chg="mod">
          <ac:chgData name="Theo van Kraay" userId="d84cc394-bc99-4d93-b782-78d464c5e7dd" providerId="ADAL" clId="{8BD682E8-2498-4C2E-A93B-E55759067A75}" dt="2025-04-11T13:14:50.308" v="1433"/>
          <ac:spMkLst>
            <pc:docMk/>
            <pc:sldMk cId="4172152535" sldId="266"/>
            <ac:spMk id="4" creationId="{693DE8BC-4C31-F1B0-4335-7FCF8EC4BCF5}"/>
          </ac:spMkLst>
        </pc:spChg>
        <pc:spChg chg="mod">
          <ac:chgData name="Theo van Kraay" userId="d84cc394-bc99-4d93-b782-78d464c5e7dd" providerId="ADAL" clId="{8BD682E8-2498-4C2E-A93B-E55759067A75}" dt="2025-04-11T13:14:50.308" v="1433"/>
          <ac:spMkLst>
            <pc:docMk/>
            <pc:sldMk cId="4172152535" sldId="266"/>
            <ac:spMk id="10" creationId="{1FE10B16-C1B2-DC99-604B-4A6E436CCF2F}"/>
          </ac:spMkLst>
        </pc:spChg>
        <pc:spChg chg="mod">
          <ac:chgData name="Theo van Kraay" userId="d84cc394-bc99-4d93-b782-78d464c5e7dd" providerId="ADAL" clId="{8BD682E8-2498-4C2E-A93B-E55759067A75}" dt="2025-04-11T13:14:50.308" v="1433"/>
          <ac:spMkLst>
            <pc:docMk/>
            <pc:sldMk cId="4172152535" sldId="266"/>
            <ac:spMk id="15" creationId="{A40E2A94-DB71-73A7-F33D-47FC643286E1}"/>
          </ac:spMkLst>
        </pc:spChg>
        <pc:spChg chg="mod">
          <ac:chgData name="Theo van Kraay" userId="d84cc394-bc99-4d93-b782-78d464c5e7dd" providerId="ADAL" clId="{8BD682E8-2498-4C2E-A93B-E55759067A75}" dt="2025-04-11T13:14:50.308" v="1433"/>
          <ac:spMkLst>
            <pc:docMk/>
            <pc:sldMk cId="4172152535" sldId="266"/>
            <ac:spMk id="16" creationId="{B92D273F-B57C-255D-E483-B80B2B9450DA}"/>
          </ac:spMkLst>
        </pc:spChg>
        <pc:spChg chg="mod">
          <ac:chgData name="Theo van Kraay" userId="d84cc394-bc99-4d93-b782-78d464c5e7dd" providerId="ADAL" clId="{8BD682E8-2498-4C2E-A93B-E55759067A75}" dt="2025-04-11T13:14:50.308" v="1433"/>
          <ac:spMkLst>
            <pc:docMk/>
            <pc:sldMk cId="4172152535" sldId="266"/>
            <ac:spMk id="17" creationId="{11983D0C-035A-0D01-DD94-FF30B005D252}"/>
          </ac:spMkLst>
        </pc:spChg>
        <pc:spChg chg="mod">
          <ac:chgData name="Theo van Kraay" userId="d84cc394-bc99-4d93-b782-78d464c5e7dd" providerId="ADAL" clId="{8BD682E8-2498-4C2E-A93B-E55759067A75}" dt="2025-04-11T13:14:50.308" v="1433"/>
          <ac:spMkLst>
            <pc:docMk/>
            <pc:sldMk cId="4172152535" sldId="266"/>
            <ac:spMk id="21" creationId="{3446C634-7695-C8C2-2124-2890B4C50864}"/>
          </ac:spMkLst>
        </pc:spChg>
        <pc:spChg chg="mod">
          <ac:chgData name="Theo van Kraay" userId="d84cc394-bc99-4d93-b782-78d464c5e7dd" providerId="ADAL" clId="{8BD682E8-2498-4C2E-A93B-E55759067A75}" dt="2025-04-11T13:14:50.308" v="1433"/>
          <ac:spMkLst>
            <pc:docMk/>
            <pc:sldMk cId="4172152535" sldId="266"/>
            <ac:spMk id="22" creationId="{0136C351-AF14-F470-52AB-BB4A287BA960}"/>
          </ac:spMkLst>
        </pc:spChg>
        <pc:spChg chg="mod">
          <ac:chgData name="Theo van Kraay" userId="d84cc394-bc99-4d93-b782-78d464c5e7dd" providerId="ADAL" clId="{8BD682E8-2498-4C2E-A93B-E55759067A75}" dt="2025-04-11T13:14:50.308" v="1433"/>
          <ac:spMkLst>
            <pc:docMk/>
            <pc:sldMk cId="4172152535" sldId="266"/>
            <ac:spMk id="23" creationId="{E0F2470D-1B4D-F91F-E0BE-39015292D4E0}"/>
          </ac:spMkLst>
        </pc:spChg>
        <pc:spChg chg="mod">
          <ac:chgData name="Theo van Kraay" userId="d84cc394-bc99-4d93-b782-78d464c5e7dd" providerId="ADAL" clId="{8BD682E8-2498-4C2E-A93B-E55759067A75}" dt="2025-04-11T13:14:50.308" v="1433"/>
          <ac:spMkLst>
            <pc:docMk/>
            <pc:sldMk cId="4172152535" sldId="266"/>
            <ac:spMk id="24" creationId="{54F6A23A-B76B-87E4-8C94-97636C9ED229}"/>
          </ac:spMkLst>
        </pc:spChg>
        <pc:spChg chg="mod">
          <ac:chgData name="Theo van Kraay" userId="d84cc394-bc99-4d93-b782-78d464c5e7dd" providerId="ADAL" clId="{8BD682E8-2498-4C2E-A93B-E55759067A75}" dt="2025-04-11T13:14:50.308" v="1433"/>
          <ac:spMkLst>
            <pc:docMk/>
            <pc:sldMk cId="4172152535" sldId="266"/>
            <ac:spMk id="37" creationId="{48E1D4BC-0513-DB6A-B69A-77D966A8069E}"/>
          </ac:spMkLst>
        </pc:spChg>
      </pc:sldChg>
      <pc:sldChg chg="addSp delSp modSp add mod delAnim modAnim">
        <pc:chgData name="Theo van Kraay" userId="d84cc394-bc99-4d93-b782-78d464c5e7dd" providerId="ADAL" clId="{8BD682E8-2498-4C2E-A93B-E55759067A75}" dt="2025-04-11T13:14:50.308" v="1433"/>
        <pc:sldMkLst>
          <pc:docMk/>
          <pc:sldMk cId="1221128151" sldId="267"/>
        </pc:sldMkLst>
        <pc:spChg chg="add mod">
          <ac:chgData name="Theo van Kraay" userId="d84cc394-bc99-4d93-b782-78d464c5e7dd" providerId="ADAL" clId="{8BD682E8-2498-4C2E-A93B-E55759067A75}" dt="2025-04-11T13:11:41.018" v="1422"/>
          <ac:spMkLst>
            <pc:docMk/>
            <pc:sldMk cId="1221128151" sldId="267"/>
            <ac:spMk id="4" creationId="{5DCFA07D-9EDA-A4DB-F6E1-1F0D1D014159}"/>
          </ac:spMkLst>
        </pc:spChg>
        <pc:spChg chg="add mod">
          <ac:chgData name="Theo van Kraay" userId="d84cc394-bc99-4d93-b782-78d464c5e7dd" providerId="ADAL" clId="{8BD682E8-2498-4C2E-A93B-E55759067A75}" dt="2025-04-11T13:14:50.308" v="1433"/>
          <ac:spMkLst>
            <pc:docMk/>
            <pc:sldMk cId="1221128151" sldId="267"/>
            <ac:spMk id="7" creationId="{B347BC91-8A2A-5513-7DCC-B3E07255AAE3}"/>
          </ac:spMkLst>
        </pc:spChg>
        <pc:spChg chg="add mod">
          <ac:chgData name="Theo van Kraay" userId="d84cc394-bc99-4d93-b782-78d464c5e7dd" providerId="ADAL" clId="{8BD682E8-2498-4C2E-A93B-E55759067A75}" dt="2025-04-11T13:14:50.308" v="1433"/>
          <ac:spMkLst>
            <pc:docMk/>
            <pc:sldMk cId="1221128151" sldId="267"/>
            <ac:spMk id="9" creationId="{A323DB17-1AEF-DC16-201E-03D7990EBF8F}"/>
          </ac:spMkLst>
        </pc:spChg>
      </pc:sldChg>
      <pc:sldChg chg="del">
        <pc:chgData name="Theo van Kraay" userId="d84cc394-bc99-4d93-b782-78d464c5e7dd" providerId="ADAL" clId="{8BD682E8-2498-4C2E-A93B-E55759067A75}" dt="2025-04-11T10:45:02.981" v="134" actId="47"/>
        <pc:sldMkLst>
          <pc:docMk/>
          <pc:sldMk cId="1936166984" sldId="267"/>
        </pc:sldMkLst>
      </pc:sldChg>
      <pc:sldChg chg="addSp modSp mod ord modAnim">
        <pc:chgData name="Theo van Kraay" userId="d84cc394-bc99-4d93-b782-78d464c5e7dd" providerId="ADAL" clId="{8BD682E8-2498-4C2E-A93B-E55759067A75}" dt="2025-04-16T12:39:48.532" v="1633"/>
        <pc:sldMkLst>
          <pc:docMk/>
          <pc:sldMk cId="2065294105" sldId="268"/>
        </pc:sldMkLst>
        <pc:spChg chg="mod">
          <ac:chgData name="Theo van Kraay" userId="d84cc394-bc99-4d93-b782-78d464c5e7dd" providerId="ADAL" clId="{8BD682E8-2498-4C2E-A93B-E55759067A75}" dt="2025-04-11T13:11:41.018" v="1422"/>
          <ac:spMkLst>
            <pc:docMk/>
            <pc:sldMk cId="2065294105" sldId="268"/>
            <ac:spMk id="2" creationId="{215B4DCE-9B29-8F41-CF05-6C4615FD654C}"/>
          </ac:spMkLst>
        </pc:spChg>
        <pc:spChg chg="mod">
          <ac:chgData name="Theo van Kraay" userId="d84cc394-bc99-4d93-b782-78d464c5e7dd" providerId="ADAL" clId="{8BD682E8-2498-4C2E-A93B-E55759067A75}" dt="2025-04-11T13:14:50.308" v="1433"/>
          <ac:spMkLst>
            <pc:docMk/>
            <pc:sldMk cId="2065294105" sldId="268"/>
            <ac:spMk id="3" creationId="{27CF10DA-17B3-2A1D-88EF-1B9971416968}"/>
          </ac:spMkLst>
        </pc:spChg>
        <pc:picChg chg="add mod">
          <ac:chgData name="Theo van Kraay" userId="d84cc394-bc99-4d93-b782-78d464c5e7dd" providerId="ADAL" clId="{8BD682E8-2498-4C2E-A93B-E55759067A75}" dt="2025-04-16T12:39:37.240" v="1630" actId="1076"/>
          <ac:picMkLst>
            <pc:docMk/>
            <pc:sldMk cId="2065294105" sldId="268"/>
            <ac:picMk id="1026" creationId="{B4D9421A-3F75-9EFE-43BE-C5EEF258F5F7}"/>
          </ac:picMkLst>
        </pc:picChg>
      </pc:sldChg>
      <pc:sldChg chg="addSp modSp mod ord">
        <pc:chgData name="Theo van Kraay" userId="d84cc394-bc99-4d93-b782-78d464c5e7dd" providerId="ADAL" clId="{8BD682E8-2498-4C2E-A93B-E55759067A75}" dt="2025-04-11T13:37:03.877" v="1510"/>
        <pc:sldMkLst>
          <pc:docMk/>
          <pc:sldMk cId="3894832781" sldId="269"/>
        </pc:sldMkLst>
        <pc:spChg chg="mod">
          <ac:chgData name="Theo van Kraay" userId="d84cc394-bc99-4d93-b782-78d464c5e7dd" providerId="ADAL" clId="{8BD682E8-2498-4C2E-A93B-E55759067A75}" dt="2025-04-11T13:11:41.018" v="1422"/>
          <ac:spMkLst>
            <pc:docMk/>
            <pc:sldMk cId="3894832781" sldId="269"/>
            <ac:spMk id="2" creationId="{E13D64D6-C92A-D64E-EAF9-BB98A1DCD6E3}"/>
          </ac:spMkLst>
        </pc:spChg>
        <pc:spChg chg="mod">
          <ac:chgData name="Theo van Kraay" userId="d84cc394-bc99-4d93-b782-78d464c5e7dd" providerId="ADAL" clId="{8BD682E8-2498-4C2E-A93B-E55759067A75}" dt="2025-04-11T13:14:50.308" v="1433"/>
          <ac:spMkLst>
            <pc:docMk/>
            <pc:sldMk cId="3894832781" sldId="269"/>
            <ac:spMk id="14" creationId="{AFE0AC50-82CB-40AF-8C31-5828A8657C3E}"/>
          </ac:spMkLst>
        </pc:spChg>
        <pc:spChg chg="mod">
          <ac:chgData name="Theo van Kraay" userId="d84cc394-bc99-4d93-b782-78d464c5e7dd" providerId="ADAL" clId="{8BD682E8-2498-4C2E-A93B-E55759067A75}" dt="2025-04-11T13:17:33.356" v="1438" actId="1076"/>
          <ac:spMkLst>
            <pc:docMk/>
            <pc:sldMk cId="3894832781" sldId="269"/>
            <ac:spMk id="16" creationId="{9E9C070E-2079-0495-F7B0-7B1974512D70}"/>
          </ac:spMkLst>
        </pc:spChg>
        <pc:spChg chg="mod">
          <ac:chgData name="Theo van Kraay" userId="d84cc394-bc99-4d93-b782-78d464c5e7dd" providerId="ADAL" clId="{8BD682E8-2498-4C2E-A93B-E55759067A75}" dt="2025-04-11T13:14:50.308" v="1433"/>
          <ac:spMkLst>
            <pc:docMk/>
            <pc:sldMk cId="3894832781" sldId="269"/>
            <ac:spMk id="17" creationId="{487DB1B4-E859-9F2C-B05A-6F7782DED629}"/>
          </ac:spMkLst>
        </pc:spChg>
      </pc:sldChg>
      <pc:sldChg chg="addSp modSp mod ord">
        <pc:chgData name="Theo van Kraay" userId="d84cc394-bc99-4d93-b782-78d464c5e7dd" providerId="ADAL" clId="{8BD682E8-2498-4C2E-A93B-E55759067A75}" dt="2025-04-11T13:37:03.877" v="1510"/>
        <pc:sldMkLst>
          <pc:docMk/>
          <pc:sldMk cId="3139357549" sldId="270"/>
        </pc:sldMkLst>
        <pc:spChg chg="mod">
          <ac:chgData name="Theo van Kraay" userId="d84cc394-bc99-4d93-b782-78d464c5e7dd" providerId="ADAL" clId="{8BD682E8-2498-4C2E-A93B-E55759067A75}" dt="2025-04-11T13:11:41.018" v="1422"/>
          <ac:spMkLst>
            <pc:docMk/>
            <pc:sldMk cId="3139357549" sldId="270"/>
            <ac:spMk id="2" creationId="{A1838EAE-7BC1-D507-9521-ADBADC8A3FCA}"/>
          </ac:spMkLst>
        </pc:spChg>
        <pc:spChg chg="mod">
          <ac:chgData name="Theo van Kraay" userId="d84cc394-bc99-4d93-b782-78d464c5e7dd" providerId="ADAL" clId="{8BD682E8-2498-4C2E-A93B-E55759067A75}" dt="2025-04-11T13:14:50.308" v="1433"/>
          <ac:spMkLst>
            <pc:docMk/>
            <pc:sldMk cId="3139357549" sldId="270"/>
            <ac:spMk id="3" creationId="{4CE485C8-F8BF-E096-B0AD-E96931E6703B}"/>
          </ac:spMkLst>
        </pc:spChg>
        <pc:spChg chg="mod">
          <ac:chgData name="Theo van Kraay" userId="d84cc394-bc99-4d93-b782-78d464c5e7dd" providerId="ADAL" clId="{8BD682E8-2498-4C2E-A93B-E55759067A75}" dt="2025-04-11T13:14:50.308" v="1433"/>
          <ac:spMkLst>
            <pc:docMk/>
            <pc:sldMk cId="3139357549" sldId="270"/>
            <ac:spMk id="8" creationId="{D57B7031-69A0-75D9-7437-C8B5D655B8A5}"/>
          </ac:spMkLst>
        </pc:spChg>
        <pc:spChg chg="mod">
          <ac:chgData name="Theo van Kraay" userId="d84cc394-bc99-4d93-b782-78d464c5e7dd" providerId="ADAL" clId="{8BD682E8-2498-4C2E-A93B-E55759067A75}" dt="2025-04-11T13:14:50.308" v="1433"/>
          <ac:spMkLst>
            <pc:docMk/>
            <pc:sldMk cId="3139357549" sldId="270"/>
            <ac:spMk id="9" creationId="{69B84A3E-CEF9-65E4-7B78-6EC69B3787FB}"/>
          </ac:spMkLst>
        </pc:spChg>
        <pc:spChg chg="mod">
          <ac:chgData name="Theo van Kraay" userId="d84cc394-bc99-4d93-b782-78d464c5e7dd" providerId="ADAL" clId="{8BD682E8-2498-4C2E-A93B-E55759067A75}" dt="2025-04-11T13:14:50.308" v="1433"/>
          <ac:spMkLst>
            <pc:docMk/>
            <pc:sldMk cId="3139357549" sldId="270"/>
            <ac:spMk id="11" creationId="{BD53E66C-1CF0-D116-3532-FF895BD116D0}"/>
          </ac:spMkLst>
        </pc:spChg>
        <pc:spChg chg="mod">
          <ac:chgData name="Theo van Kraay" userId="d84cc394-bc99-4d93-b782-78d464c5e7dd" providerId="ADAL" clId="{8BD682E8-2498-4C2E-A93B-E55759067A75}" dt="2025-04-11T13:14:50.308" v="1433"/>
          <ac:spMkLst>
            <pc:docMk/>
            <pc:sldMk cId="3139357549" sldId="270"/>
            <ac:spMk id="15" creationId="{0439C049-BDA3-78F7-456D-DEBB6A325407}"/>
          </ac:spMkLst>
        </pc:spChg>
        <pc:spChg chg="mod">
          <ac:chgData name="Theo van Kraay" userId="d84cc394-bc99-4d93-b782-78d464c5e7dd" providerId="ADAL" clId="{8BD682E8-2498-4C2E-A93B-E55759067A75}" dt="2025-04-11T13:14:50.308" v="1433"/>
          <ac:spMkLst>
            <pc:docMk/>
            <pc:sldMk cId="3139357549" sldId="270"/>
            <ac:spMk id="19" creationId="{3C68E6B1-0A37-A5C6-2285-D901391E00C4}"/>
          </ac:spMkLst>
        </pc:spChg>
        <pc:spChg chg="mod">
          <ac:chgData name="Theo van Kraay" userId="d84cc394-bc99-4d93-b782-78d464c5e7dd" providerId="ADAL" clId="{8BD682E8-2498-4C2E-A93B-E55759067A75}" dt="2025-04-11T13:14:50.308" v="1433"/>
          <ac:spMkLst>
            <pc:docMk/>
            <pc:sldMk cId="3139357549" sldId="270"/>
            <ac:spMk id="20" creationId="{F8DF722B-C3F2-977A-C909-9C64FFA914DC}"/>
          </ac:spMkLst>
        </pc:spChg>
        <pc:spChg chg="mod">
          <ac:chgData name="Theo van Kraay" userId="d84cc394-bc99-4d93-b782-78d464c5e7dd" providerId="ADAL" clId="{8BD682E8-2498-4C2E-A93B-E55759067A75}" dt="2025-04-11T13:14:50.308" v="1433"/>
          <ac:spMkLst>
            <pc:docMk/>
            <pc:sldMk cId="3139357549" sldId="270"/>
            <ac:spMk id="21" creationId="{1AD3ECD0-04E8-53B6-851C-91088290E0E5}"/>
          </ac:spMkLst>
        </pc:spChg>
        <pc:spChg chg="mod">
          <ac:chgData name="Theo van Kraay" userId="d84cc394-bc99-4d93-b782-78d464c5e7dd" providerId="ADAL" clId="{8BD682E8-2498-4C2E-A93B-E55759067A75}" dt="2025-04-11T13:14:50.308" v="1433"/>
          <ac:spMkLst>
            <pc:docMk/>
            <pc:sldMk cId="3139357549" sldId="270"/>
            <ac:spMk id="40" creationId="{78CBEDA6-01DF-CD49-6C14-9356A2F374B7}"/>
          </ac:spMkLst>
        </pc:spChg>
        <pc:spChg chg="mod">
          <ac:chgData name="Theo van Kraay" userId="d84cc394-bc99-4d93-b782-78d464c5e7dd" providerId="ADAL" clId="{8BD682E8-2498-4C2E-A93B-E55759067A75}" dt="2025-04-11T13:14:50.308" v="1433"/>
          <ac:spMkLst>
            <pc:docMk/>
            <pc:sldMk cId="3139357549" sldId="270"/>
            <ac:spMk id="54" creationId="{2E8CCA42-84EC-8015-CA2A-5A5558FD29C2}"/>
          </ac:spMkLst>
        </pc:spChg>
      </pc:sldChg>
      <pc:sldChg chg="addSp delSp modSp add mod delAnim modAnim">
        <pc:chgData name="Theo van Kraay" userId="d84cc394-bc99-4d93-b782-78d464c5e7dd" providerId="ADAL" clId="{8BD682E8-2498-4C2E-A93B-E55759067A75}" dt="2025-04-11T13:14:50.308" v="1433"/>
        <pc:sldMkLst>
          <pc:docMk/>
          <pc:sldMk cId="2038227864" sldId="271"/>
        </pc:sldMkLst>
        <pc:spChg chg="add mod">
          <ac:chgData name="Theo van Kraay" userId="d84cc394-bc99-4d93-b782-78d464c5e7dd" providerId="ADAL" clId="{8BD682E8-2498-4C2E-A93B-E55759067A75}" dt="2025-04-11T13:11:41.018" v="1422"/>
          <ac:spMkLst>
            <pc:docMk/>
            <pc:sldMk cId="2038227864" sldId="271"/>
            <ac:spMk id="5" creationId="{374BCB83-55E1-4D05-00FC-9BD316695291}"/>
          </ac:spMkLst>
        </pc:spChg>
        <pc:spChg chg="add mod">
          <ac:chgData name="Theo van Kraay" userId="d84cc394-bc99-4d93-b782-78d464c5e7dd" providerId="ADAL" clId="{8BD682E8-2498-4C2E-A93B-E55759067A75}" dt="2025-04-11T13:14:50.308" v="1433"/>
          <ac:spMkLst>
            <pc:docMk/>
            <pc:sldMk cId="2038227864" sldId="271"/>
            <ac:spMk id="6" creationId="{B420DD50-276B-F057-86B5-5DD2C7746EAD}"/>
          </ac:spMkLst>
        </pc:spChg>
      </pc:sldChg>
      <pc:sldChg chg="addSp modSp ord">
        <pc:chgData name="Theo van Kraay" userId="d84cc394-bc99-4d93-b782-78d464c5e7dd" providerId="ADAL" clId="{8BD682E8-2498-4C2E-A93B-E55759067A75}" dt="2025-04-11T13:40:23.698" v="1527"/>
        <pc:sldMkLst>
          <pc:docMk/>
          <pc:sldMk cId="4118007108" sldId="272"/>
        </pc:sldMkLst>
        <pc:spChg chg="mod">
          <ac:chgData name="Theo van Kraay" userId="d84cc394-bc99-4d93-b782-78d464c5e7dd" providerId="ADAL" clId="{8BD682E8-2498-4C2E-A93B-E55759067A75}" dt="2025-04-11T13:11:41.018" v="1422"/>
          <ac:spMkLst>
            <pc:docMk/>
            <pc:sldMk cId="4118007108" sldId="272"/>
            <ac:spMk id="2" creationId="{BC659B1D-C399-7663-259D-DC8CCF8F7114}"/>
          </ac:spMkLst>
        </pc:spChg>
        <pc:spChg chg="mod">
          <ac:chgData name="Theo van Kraay" userId="d84cc394-bc99-4d93-b782-78d464c5e7dd" providerId="ADAL" clId="{8BD682E8-2498-4C2E-A93B-E55759067A75}" dt="2025-04-11T13:14:50.308" v="1433"/>
          <ac:spMkLst>
            <pc:docMk/>
            <pc:sldMk cId="4118007108" sldId="272"/>
            <ac:spMk id="3" creationId="{7A0CC701-4304-04CC-D086-B7B6B505D8BA}"/>
          </ac:spMkLst>
        </pc:spChg>
      </pc:sldChg>
      <pc:sldChg chg="addSp modSp ord">
        <pc:chgData name="Theo van Kraay" userId="d84cc394-bc99-4d93-b782-78d464c5e7dd" providerId="ADAL" clId="{8BD682E8-2498-4C2E-A93B-E55759067A75}" dt="2025-04-11T13:37:03.877" v="1510"/>
        <pc:sldMkLst>
          <pc:docMk/>
          <pc:sldMk cId="2629965651" sldId="273"/>
        </pc:sldMkLst>
        <pc:spChg chg="mod">
          <ac:chgData name="Theo van Kraay" userId="d84cc394-bc99-4d93-b782-78d464c5e7dd" providerId="ADAL" clId="{8BD682E8-2498-4C2E-A93B-E55759067A75}" dt="2025-04-11T13:11:41.018" v="1422"/>
          <ac:spMkLst>
            <pc:docMk/>
            <pc:sldMk cId="2629965651" sldId="273"/>
            <ac:spMk id="2" creationId="{75237932-BD29-BA93-EEC3-47EA673C2067}"/>
          </ac:spMkLst>
        </pc:spChg>
        <pc:spChg chg="mod">
          <ac:chgData name="Theo van Kraay" userId="d84cc394-bc99-4d93-b782-78d464c5e7dd" providerId="ADAL" clId="{8BD682E8-2498-4C2E-A93B-E55759067A75}" dt="2025-04-11T13:14:50.308" v="1433"/>
          <ac:spMkLst>
            <pc:docMk/>
            <pc:sldMk cId="2629965651" sldId="273"/>
            <ac:spMk id="3" creationId="{B63E2C31-989E-0A4F-B10D-46FD175CD714}"/>
          </ac:spMkLst>
        </pc:spChg>
        <pc:spChg chg="mod">
          <ac:chgData name="Theo van Kraay" userId="d84cc394-bc99-4d93-b782-78d464c5e7dd" providerId="ADAL" clId="{8BD682E8-2498-4C2E-A93B-E55759067A75}" dt="2025-04-11T13:14:50.308" v="1433"/>
          <ac:spMkLst>
            <pc:docMk/>
            <pc:sldMk cId="2629965651" sldId="273"/>
            <ac:spMk id="4" creationId="{9457F75C-62EA-624F-3EEC-C3CD9FB1050F}"/>
          </ac:spMkLst>
        </pc:spChg>
        <pc:spChg chg="mod">
          <ac:chgData name="Theo van Kraay" userId="d84cc394-bc99-4d93-b782-78d464c5e7dd" providerId="ADAL" clId="{8BD682E8-2498-4C2E-A93B-E55759067A75}" dt="2025-04-11T13:14:50.308" v="1433"/>
          <ac:spMkLst>
            <pc:docMk/>
            <pc:sldMk cId="2629965651" sldId="273"/>
            <ac:spMk id="7" creationId="{1092CA14-69F5-8A8E-161B-6B03C59C88E1}"/>
          </ac:spMkLst>
        </pc:spChg>
      </pc:sldChg>
      <pc:sldChg chg="addSp modSp ord">
        <pc:chgData name="Theo van Kraay" userId="d84cc394-bc99-4d93-b782-78d464c5e7dd" providerId="ADAL" clId="{8BD682E8-2498-4C2E-A93B-E55759067A75}" dt="2025-04-11T13:37:03.877" v="1510"/>
        <pc:sldMkLst>
          <pc:docMk/>
          <pc:sldMk cId="3104270565" sldId="274"/>
        </pc:sldMkLst>
        <pc:spChg chg="mod">
          <ac:chgData name="Theo van Kraay" userId="d84cc394-bc99-4d93-b782-78d464c5e7dd" providerId="ADAL" clId="{8BD682E8-2498-4C2E-A93B-E55759067A75}" dt="2025-04-11T13:14:50.308" v="1433"/>
          <ac:spMkLst>
            <pc:docMk/>
            <pc:sldMk cId="3104270565" sldId="274"/>
            <ac:spMk id="2" creationId="{E5C8613E-91A4-FC15-8299-32BB42D491ED}"/>
          </ac:spMkLst>
        </pc:spChg>
      </pc:sldChg>
      <pc:sldChg chg="modSp ord modNotes">
        <pc:chgData name="Theo van Kraay" userId="d84cc394-bc99-4d93-b782-78d464c5e7dd" providerId="ADAL" clId="{8BD682E8-2498-4C2E-A93B-E55759067A75}" dt="2025-04-11T13:34:23.684" v="1498"/>
        <pc:sldMkLst>
          <pc:docMk/>
          <pc:sldMk cId="3302806173" sldId="275"/>
        </pc:sldMkLst>
        <pc:spChg chg="mod">
          <ac:chgData name="Theo van Kraay" userId="d84cc394-bc99-4d93-b782-78d464c5e7dd" providerId="ADAL" clId="{8BD682E8-2498-4C2E-A93B-E55759067A75}" dt="2025-04-11T13:14:50.308" v="1433"/>
          <ac:spMkLst>
            <pc:docMk/>
            <pc:sldMk cId="3302806173" sldId="275"/>
            <ac:spMk id="6" creationId="{7AC2A4F2-F676-6D9A-8328-BD545591C728}"/>
          </ac:spMkLst>
        </pc:spChg>
        <pc:spChg chg="mod">
          <ac:chgData name="Theo van Kraay" userId="d84cc394-bc99-4d93-b782-78d464c5e7dd" providerId="ADAL" clId="{8BD682E8-2498-4C2E-A93B-E55759067A75}" dt="2025-04-11T13:14:50.308" v="1433"/>
          <ac:spMkLst>
            <pc:docMk/>
            <pc:sldMk cId="3302806173" sldId="275"/>
            <ac:spMk id="7" creationId="{40678E5C-24D3-8CA7-AAD4-A6A1E781F24A}"/>
          </ac:spMkLst>
        </pc:spChg>
        <pc:spChg chg="mod">
          <ac:chgData name="Theo van Kraay" userId="d84cc394-bc99-4d93-b782-78d464c5e7dd" providerId="ADAL" clId="{8BD682E8-2498-4C2E-A93B-E55759067A75}" dt="2025-04-11T13:14:50.308" v="1433"/>
          <ac:spMkLst>
            <pc:docMk/>
            <pc:sldMk cId="3302806173" sldId="275"/>
            <ac:spMk id="8" creationId="{2627A994-58C1-7FA1-B305-3D9F4994461C}"/>
          </ac:spMkLst>
        </pc:spChg>
        <pc:spChg chg="mod">
          <ac:chgData name="Theo van Kraay" userId="d84cc394-bc99-4d93-b782-78d464c5e7dd" providerId="ADAL" clId="{8BD682E8-2498-4C2E-A93B-E55759067A75}" dt="2025-04-11T13:14:50.308" v="1433"/>
          <ac:spMkLst>
            <pc:docMk/>
            <pc:sldMk cId="3302806173" sldId="275"/>
            <ac:spMk id="11" creationId="{360AA187-7C92-4E1B-6F7D-49CF191271D6}"/>
          </ac:spMkLst>
        </pc:spChg>
        <pc:spChg chg="mod">
          <ac:chgData name="Theo van Kraay" userId="d84cc394-bc99-4d93-b782-78d464c5e7dd" providerId="ADAL" clId="{8BD682E8-2498-4C2E-A93B-E55759067A75}" dt="2025-04-11T13:14:50.308" v="1433"/>
          <ac:spMkLst>
            <pc:docMk/>
            <pc:sldMk cId="3302806173" sldId="275"/>
            <ac:spMk id="29" creationId="{7AD577CE-AF4C-A032-FAB6-367CDBF70A38}"/>
          </ac:spMkLst>
        </pc:spChg>
        <pc:spChg chg="mod">
          <ac:chgData name="Theo van Kraay" userId="d84cc394-bc99-4d93-b782-78d464c5e7dd" providerId="ADAL" clId="{8BD682E8-2498-4C2E-A93B-E55759067A75}" dt="2025-04-11T13:14:50.308" v="1433"/>
          <ac:spMkLst>
            <pc:docMk/>
            <pc:sldMk cId="3302806173" sldId="275"/>
            <ac:spMk id="30" creationId="{67D362E5-07C1-A27E-1800-85DB82730B70}"/>
          </ac:spMkLst>
        </pc:spChg>
        <pc:spChg chg="mod">
          <ac:chgData name="Theo van Kraay" userId="d84cc394-bc99-4d93-b782-78d464c5e7dd" providerId="ADAL" clId="{8BD682E8-2498-4C2E-A93B-E55759067A75}" dt="2025-04-11T13:14:50.308" v="1433"/>
          <ac:spMkLst>
            <pc:docMk/>
            <pc:sldMk cId="3302806173" sldId="275"/>
            <ac:spMk id="31" creationId="{46F11E7D-3CAD-56C5-7D48-41743E30FD2D}"/>
          </ac:spMkLst>
        </pc:spChg>
        <pc:cxnChg chg="mod">
          <ac:chgData name="Theo van Kraay" userId="d84cc394-bc99-4d93-b782-78d464c5e7dd" providerId="ADAL" clId="{8BD682E8-2498-4C2E-A93B-E55759067A75}" dt="2025-04-11T13:14:50.308" v="1433"/>
          <ac:cxnSpMkLst>
            <pc:docMk/>
            <pc:sldMk cId="3302806173" sldId="275"/>
            <ac:cxnSpMk id="10" creationId="{C2D1D198-5A41-3552-9126-E93A3FA327E0}"/>
          </ac:cxnSpMkLst>
        </pc:cxnChg>
        <pc:cxnChg chg="mod">
          <ac:chgData name="Theo van Kraay" userId="d84cc394-bc99-4d93-b782-78d464c5e7dd" providerId="ADAL" clId="{8BD682E8-2498-4C2E-A93B-E55759067A75}" dt="2025-04-11T13:14:50.308" v="1433"/>
          <ac:cxnSpMkLst>
            <pc:docMk/>
            <pc:sldMk cId="3302806173" sldId="275"/>
            <ac:cxnSpMk id="12" creationId="{A7103446-E635-A694-5CF7-9AA93A7DC72D}"/>
          </ac:cxnSpMkLst>
        </pc:cxnChg>
      </pc:sldChg>
      <pc:sldChg chg="addSp delSp modSp add del mod modClrScheme chgLayout">
        <pc:chgData name="Theo van Kraay" userId="d84cc394-bc99-4d93-b782-78d464c5e7dd" providerId="ADAL" clId="{8BD682E8-2498-4C2E-A93B-E55759067A75}" dt="2025-04-11T10:52:18.798" v="304" actId="47"/>
        <pc:sldMkLst>
          <pc:docMk/>
          <pc:sldMk cId="4084765488" sldId="276"/>
        </pc:sldMkLst>
      </pc:sldChg>
      <pc:sldChg chg="addSp modSp ord">
        <pc:chgData name="Theo van Kraay" userId="d84cc394-bc99-4d93-b782-78d464c5e7dd" providerId="ADAL" clId="{8BD682E8-2498-4C2E-A93B-E55759067A75}" dt="2025-04-11T13:37:03.877" v="1510"/>
        <pc:sldMkLst>
          <pc:docMk/>
          <pc:sldMk cId="715692956" sldId="277"/>
        </pc:sldMkLst>
        <pc:spChg chg="mod">
          <ac:chgData name="Theo van Kraay" userId="d84cc394-bc99-4d93-b782-78d464c5e7dd" providerId="ADAL" clId="{8BD682E8-2498-4C2E-A93B-E55759067A75}" dt="2025-04-11T13:11:41.018" v="1422"/>
          <ac:spMkLst>
            <pc:docMk/>
            <pc:sldMk cId="715692956" sldId="277"/>
            <ac:spMk id="2" creationId="{51C364F4-402F-27C4-E1A9-7AC1EB846706}"/>
          </ac:spMkLst>
        </pc:spChg>
        <pc:spChg chg="mod">
          <ac:chgData name="Theo van Kraay" userId="d84cc394-bc99-4d93-b782-78d464c5e7dd" providerId="ADAL" clId="{8BD682E8-2498-4C2E-A93B-E55759067A75}" dt="2025-04-11T13:14:50.308" v="1433"/>
          <ac:spMkLst>
            <pc:docMk/>
            <pc:sldMk cId="715692956" sldId="277"/>
            <ac:spMk id="3" creationId="{049127B1-371A-378F-019F-28B4FB6ED0CA}"/>
          </ac:spMkLst>
        </pc:spChg>
        <pc:spChg chg="mod">
          <ac:chgData name="Theo van Kraay" userId="d84cc394-bc99-4d93-b782-78d464c5e7dd" providerId="ADAL" clId="{8BD682E8-2498-4C2E-A93B-E55759067A75}" dt="2025-04-11T13:14:50.308" v="1433"/>
          <ac:spMkLst>
            <pc:docMk/>
            <pc:sldMk cId="715692956" sldId="277"/>
            <ac:spMk id="4" creationId="{7CC990F6-DF47-5672-B1EB-7212C3C4DD2C}"/>
          </ac:spMkLst>
        </pc:spChg>
        <pc:spChg chg="mod">
          <ac:chgData name="Theo van Kraay" userId="d84cc394-bc99-4d93-b782-78d464c5e7dd" providerId="ADAL" clId="{8BD682E8-2498-4C2E-A93B-E55759067A75}" dt="2025-04-11T13:14:50.308" v="1433"/>
          <ac:spMkLst>
            <pc:docMk/>
            <pc:sldMk cId="715692956" sldId="277"/>
            <ac:spMk id="7" creationId="{EC508361-F91B-91BE-099B-770C30E3F5F6}"/>
          </ac:spMkLst>
        </pc:spChg>
        <pc:spChg chg="mod">
          <ac:chgData name="Theo van Kraay" userId="d84cc394-bc99-4d93-b782-78d464c5e7dd" providerId="ADAL" clId="{8BD682E8-2498-4C2E-A93B-E55759067A75}" dt="2025-04-11T13:14:50.308" v="1433"/>
          <ac:spMkLst>
            <pc:docMk/>
            <pc:sldMk cId="715692956" sldId="277"/>
            <ac:spMk id="9" creationId="{C9042EEE-1227-CEF7-555C-95CC7255CEF8}"/>
          </ac:spMkLst>
        </pc:spChg>
        <pc:spChg chg="mod">
          <ac:chgData name="Theo van Kraay" userId="d84cc394-bc99-4d93-b782-78d464c5e7dd" providerId="ADAL" clId="{8BD682E8-2498-4C2E-A93B-E55759067A75}" dt="2025-04-11T13:14:50.308" v="1433"/>
          <ac:spMkLst>
            <pc:docMk/>
            <pc:sldMk cId="715692956" sldId="277"/>
            <ac:spMk id="10" creationId="{F18C001D-A8CF-95E5-0056-97C8117D5C5D}"/>
          </ac:spMkLst>
        </pc:spChg>
      </pc:sldChg>
      <pc:sldChg chg="addSp modSp mod ord">
        <pc:chgData name="Theo van Kraay" userId="d84cc394-bc99-4d93-b782-78d464c5e7dd" providerId="ADAL" clId="{8BD682E8-2498-4C2E-A93B-E55759067A75}" dt="2025-04-11T13:40:40.854" v="1529"/>
        <pc:sldMkLst>
          <pc:docMk/>
          <pc:sldMk cId="979498390" sldId="278"/>
        </pc:sldMkLst>
        <pc:spChg chg="mod">
          <ac:chgData name="Theo van Kraay" userId="d84cc394-bc99-4d93-b782-78d464c5e7dd" providerId="ADAL" clId="{8BD682E8-2498-4C2E-A93B-E55759067A75}" dt="2025-04-11T13:11:41.018" v="1422"/>
          <ac:spMkLst>
            <pc:docMk/>
            <pc:sldMk cId="979498390" sldId="278"/>
            <ac:spMk id="2" creationId="{9ED76C9E-B069-9EDA-88E0-31D5582F58C3}"/>
          </ac:spMkLst>
        </pc:spChg>
        <pc:spChg chg="mod">
          <ac:chgData name="Theo van Kraay" userId="d84cc394-bc99-4d93-b782-78d464c5e7dd" providerId="ADAL" clId="{8BD682E8-2498-4C2E-A93B-E55759067A75}" dt="2025-04-11T13:18:16.961" v="1440" actId="404"/>
          <ac:spMkLst>
            <pc:docMk/>
            <pc:sldMk cId="979498390" sldId="278"/>
            <ac:spMk id="10" creationId="{917A36F6-E361-B605-5210-3FAB50EFA7D8}"/>
          </ac:spMkLst>
        </pc:spChg>
      </pc:sldChg>
      <pc:sldChg chg="modSp mod ord">
        <pc:chgData name="Theo van Kraay" userId="d84cc394-bc99-4d93-b782-78d464c5e7dd" providerId="ADAL" clId="{8BD682E8-2498-4C2E-A93B-E55759067A75}" dt="2025-04-11T13:34:23.684" v="1498"/>
        <pc:sldMkLst>
          <pc:docMk/>
          <pc:sldMk cId="573429651" sldId="279"/>
        </pc:sldMkLst>
        <pc:spChg chg="mod">
          <ac:chgData name="Theo van Kraay" userId="d84cc394-bc99-4d93-b782-78d464c5e7dd" providerId="ADAL" clId="{8BD682E8-2498-4C2E-A93B-E55759067A75}" dt="2025-04-11T13:22:48.099" v="1456" actId="404"/>
          <ac:spMkLst>
            <pc:docMk/>
            <pc:sldMk cId="573429651" sldId="279"/>
            <ac:spMk id="2" creationId="{E2099821-33BA-A9F5-3A92-48FE3296265C}"/>
          </ac:spMkLst>
        </pc:spChg>
        <pc:spChg chg="mod">
          <ac:chgData name="Theo van Kraay" userId="d84cc394-bc99-4d93-b782-78d464c5e7dd" providerId="ADAL" clId="{8BD682E8-2498-4C2E-A93B-E55759067A75}" dt="2025-04-11T13:22:48.099" v="1456" actId="404"/>
          <ac:spMkLst>
            <pc:docMk/>
            <pc:sldMk cId="573429651" sldId="279"/>
            <ac:spMk id="3" creationId="{FDA5FBE5-3299-32E3-AD7E-E0BC478BF710}"/>
          </ac:spMkLst>
        </pc:spChg>
        <pc:spChg chg="mod">
          <ac:chgData name="Theo van Kraay" userId="d84cc394-bc99-4d93-b782-78d464c5e7dd" providerId="ADAL" clId="{8BD682E8-2498-4C2E-A93B-E55759067A75}" dt="2025-04-11T13:22:48.099" v="1456" actId="404"/>
          <ac:spMkLst>
            <pc:docMk/>
            <pc:sldMk cId="573429651" sldId="279"/>
            <ac:spMk id="4" creationId="{6C9735A3-DBBE-936D-BF1F-D8B043837B9C}"/>
          </ac:spMkLst>
        </pc:spChg>
        <pc:spChg chg="mod">
          <ac:chgData name="Theo van Kraay" userId="d84cc394-bc99-4d93-b782-78d464c5e7dd" providerId="ADAL" clId="{8BD682E8-2498-4C2E-A93B-E55759067A75}" dt="2025-04-11T13:22:48.099" v="1456" actId="404"/>
          <ac:spMkLst>
            <pc:docMk/>
            <pc:sldMk cId="573429651" sldId="279"/>
            <ac:spMk id="5" creationId="{02E9AF61-A03A-2621-DC8A-275214ABB88B}"/>
          </ac:spMkLst>
        </pc:spChg>
        <pc:spChg chg="mod">
          <ac:chgData name="Theo van Kraay" userId="d84cc394-bc99-4d93-b782-78d464c5e7dd" providerId="ADAL" clId="{8BD682E8-2498-4C2E-A93B-E55759067A75}" dt="2025-04-11T13:22:48.099" v="1456" actId="404"/>
          <ac:spMkLst>
            <pc:docMk/>
            <pc:sldMk cId="573429651" sldId="279"/>
            <ac:spMk id="6" creationId="{06F096BD-4E98-BB36-47A6-824628C0B890}"/>
          </ac:spMkLst>
        </pc:spChg>
        <pc:spChg chg="mod">
          <ac:chgData name="Theo van Kraay" userId="d84cc394-bc99-4d93-b782-78d464c5e7dd" providerId="ADAL" clId="{8BD682E8-2498-4C2E-A93B-E55759067A75}" dt="2025-04-11T13:23:50.843" v="1463" actId="3064"/>
          <ac:spMkLst>
            <pc:docMk/>
            <pc:sldMk cId="573429651" sldId="279"/>
            <ac:spMk id="7" creationId="{54E091E8-B950-7FD5-C0BD-070BA31F9A02}"/>
          </ac:spMkLst>
        </pc:spChg>
        <pc:spChg chg="mod">
          <ac:chgData name="Theo van Kraay" userId="d84cc394-bc99-4d93-b782-78d464c5e7dd" providerId="ADAL" clId="{8BD682E8-2498-4C2E-A93B-E55759067A75}" dt="2025-04-11T13:22:48.099" v="1456" actId="404"/>
          <ac:spMkLst>
            <pc:docMk/>
            <pc:sldMk cId="573429651" sldId="279"/>
            <ac:spMk id="8" creationId="{65535CBF-67B3-09FE-4971-63ED04C89C54}"/>
          </ac:spMkLst>
        </pc:spChg>
        <pc:spChg chg="mod">
          <ac:chgData name="Theo van Kraay" userId="d84cc394-bc99-4d93-b782-78d464c5e7dd" providerId="ADAL" clId="{8BD682E8-2498-4C2E-A93B-E55759067A75}" dt="2025-04-11T13:22:48.099" v="1456" actId="404"/>
          <ac:spMkLst>
            <pc:docMk/>
            <pc:sldMk cId="573429651" sldId="279"/>
            <ac:spMk id="9" creationId="{2271952A-EDF8-4B9F-7485-4494C398F7E2}"/>
          </ac:spMkLst>
        </pc:spChg>
        <pc:cxnChg chg="mod">
          <ac:chgData name="Theo van Kraay" userId="d84cc394-bc99-4d93-b782-78d464c5e7dd" providerId="ADAL" clId="{8BD682E8-2498-4C2E-A93B-E55759067A75}" dt="2025-04-11T13:14:50.308" v="1433"/>
          <ac:cxnSpMkLst>
            <pc:docMk/>
            <pc:sldMk cId="573429651" sldId="279"/>
            <ac:cxnSpMk id="11" creationId="{FB72BB87-52F1-81DA-701D-2391EA60168D}"/>
          </ac:cxnSpMkLst>
        </pc:cxnChg>
        <pc:cxnChg chg="mod">
          <ac:chgData name="Theo van Kraay" userId="d84cc394-bc99-4d93-b782-78d464c5e7dd" providerId="ADAL" clId="{8BD682E8-2498-4C2E-A93B-E55759067A75}" dt="2025-04-11T13:14:50.308" v="1433"/>
          <ac:cxnSpMkLst>
            <pc:docMk/>
            <pc:sldMk cId="573429651" sldId="279"/>
            <ac:cxnSpMk id="13" creationId="{BD09561D-3F66-B621-891E-25F10C884A72}"/>
          </ac:cxnSpMkLst>
        </pc:cxnChg>
        <pc:cxnChg chg="mod">
          <ac:chgData name="Theo van Kraay" userId="d84cc394-bc99-4d93-b782-78d464c5e7dd" providerId="ADAL" clId="{8BD682E8-2498-4C2E-A93B-E55759067A75}" dt="2025-04-11T13:14:50.308" v="1433"/>
          <ac:cxnSpMkLst>
            <pc:docMk/>
            <pc:sldMk cId="573429651" sldId="279"/>
            <ac:cxnSpMk id="15" creationId="{1E916C55-B2A6-7428-ACE3-182856D39B2E}"/>
          </ac:cxnSpMkLst>
        </pc:cxnChg>
      </pc:sldChg>
      <pc:sldChg chg="add ord">
        <pc:chgData name="Theo van Kraay" userId="d84cc394-bc99-4d93-b782-78d464c5e7dd" providerId="ADAL" clId="{8BD682E8-2498-4C2E-A93B-E55759067A75}" dt="2025-04-11T13:37:03.877" v="1510"/>
        <pc:sldMkLst>
          <pc:docMk/>
          <pc:sldMk cId="1475197825" sldId="280"/>
        </pc:sldMkLst>
      </pc:sldChg>
      <pc:sldChg chg="delSp modSp new mod ord">
        <pc:chgData name="Theo van Kraay" userId="d84cc394-bc99-4d93-b782-78d464c5e7dd" providerId="ADAL" clId="{8BD682E8-2498-4C2E-A93B-E55759067A75}" dt="2025-04-15T13:43:27.881" v="1559"/>
        <pc:sldMkLst>
          <pc:docMk/>
          <pc:sldMk cId="636120865" sldId="281"/>
        </pc:sldMkLst>
        <pc:spChg chg="mod">
          <ac:chgData name="Theo van Kraay" userId="d84cc394-bc99-4d93-b782-78d464c5e7dd" providerId="ADAL" clId="{8BD682E8-2498-4C2E-A93B-E55759067A75}" dt="2025-04-15T13:30:51.266" v="1550" actId="403"/>
          <ac:spMkLst>
            <pc:docMk/>
            <pc:sldMk cId="636120865" sldId="281"/>
            <ac:spMk id="2" creationId="{53E7424A-2F4A-B2C5-4E1C-846752476E96}"/>
          </ac:spMkLst>
        </pc:spChg>
        <pc:spChg chg="del">
          <ac:chgData name="Theo van Kraay" userId="d84cc394-bc99-4d93-b782-78d464c5e7dd" providerId="ADAL" clId="{8BD682E8-2498-4C2E-A93B-E55759067A75}" dt="2025-04-15T13:29:25.643" v="1537" actId="478"/>
          <ac:spMkLst>
            <pc:docMk/>
            <pc:sldMk cId="636120865" sldId="281"/>
            <ac:spMk id="3" creationId="{4CC87107-6579-85F0-B9A5-6A9F218AB16F}"/>
          </ac:spMkLst>
        </pc:spChg>
        <pc:spChg chg="del">
          <ac:chgData name="Theo van Kraay" userId="d84cc394-bc99-4d93-b782-78d464c5e7dd" providerId="ADAL" clId="{8BD682E8-2498-4C2E-A93B-E55759067A75}" dt="2025-04-15T13:29:27.985" v="1538" actId="478"/>
          <ac:spMkLst>
            <pc:docMk/>
            <pc:sldMk cId="636120865" sldId="281"/>
            <ac:spMk id="4" creationId="{A6B21D28-A339-0AFD-D9EC-5042046023A2}"/>
          </ac:spMkLst>
        </pc:spChg>
      </pc:sldChg>
      <pc:sldChg chg="modSp add del mod modClrScheme chgLayout">
        <pc:chgData name="Theo van Kraay" userId="d84cc394-bc99-4d93-b782-78d464c5e7dd" providerId="ADAL" clId="{8BD682E8-2498-4C2E-A93B-E55759067A75}" dt="2025-04-16T12:35:17.482" v="1598" actId="47"/>
        <pc:sldMkLst>
          <pc:docMk/>
          <pc:sldMk cId="2379488458" sldId="282"/>
        </pc:sldMkLst>
        <pc:spChg chg="mod ord">
          <ac:chgData name="Theo van Kraay" userId="d84cc394-bc99-4d93-b782-78d464c5e7dd" providerId="ADAL" clId="{8BD682E8-2498-4C2E-A93B-E55759067A75}" dt="2025-04-16T12:34:54.638" v="1597" actId="34807"/>
          <ac:spMkLst>
            <pc:docMk/>
            <pc:sldMk cId="2379488458" sldId="282"/>
            <ac:spMk id="2" creationId="{474386EE-64D0-5726-7150-9505BF74ED3A}"/>
          </ac:spMkLst>
        </pc:spChg>
        <pc:spChg chg="mod">
          <ac:chgData name="Theo van Kraay" userId="d84cc394-bc99-4d93-b782-78d464c5e7dd" providerId="ADAL" clId="{8BD682E8-2498-4C2E-A93B-E55759067A75}" dt="2025-04-16T12:34:54.638" v="1597" actId="34807"/>
          <ac:spMkLst>
            <pc:docMk/>
            <pc:sldMk cId="2379488458" sldId="282"/>
            <ac:spMk id="4" creationId="{0F3B602C-849C-5F3C-D2AA-56155F0405A2}"/>
          </ac:spMkLst>
        </pc:spChg>
        <pc:picChg chg="mod">
          <ac:chgData name="Theo van Kraay" userId="d84cc394-bc99-4d93-b782-78d464c5e7dd" providerId="ADAL" clId="{8BD682E8-2498-4C2E-A93B-E55759067A75}" dt="2025-04-16T12:34:54.638" v="1597" actId="34807"/>
          <ac:picMkLst>
            <pc:docMk/>
            <pc:sldMk cId="2379488458" sldId="282"/>
            <ac:picMk id="5" creationId="{9307377D-D7DB-4D87-9C50-18A8DEA33BA9}"/>
          </ac:picMkLst>
        </pc:picChg>
      </pc:sldChg>
      <pc:sldChg chg="addSp modSp del mod">
        <pc:chgData name="Theo van Kraay" userId="d84cc394-bc99-4d93-b782-78d464c5e7dd" providerId="ADAL" clId="{8BD682E8-2498-4C2E-A93B-E55759067A75}" dt="2025-04-11T13:32:34.380" v="1490" actId="47"/>
        <pc:sldMkLst>
          <pc:docMk/>
          <pc:sldMk cId="34819884" sldId="283"/>
        </pc:sldMkLst>
      </pc:sldChg>
      <pc:sldChg chg="delSp modSp del mod">
        <pc:chgData name="Theo van Kraay" userId="d84cc394-bc99-4d93-b782-78d464c5e7dd" providerId="ADAL" clId="{8BD682E8-2498-4C2E-A93B-E55759067A75}" dt="2025-04-11T12:50:33.761" v="884" actId="47"/>
        <pc:sldMkLst>
          <pc:docMk/>
          <pc:sldMk cId="1980393881" sldId="284"/>
        </pc:sldMkLst>
      </pc:sldChg>
      <pc:sldChg chg="addSp modSp ord modNotes">
        <pc:chgData name="Theo van Kraay" userId="d84cc394-bc99-4d93-b782-78d464c5e7dd" providerId="ADAL" clId="{8BD682E8-2498-4C2E-A93B-E55759067A75}" dt="2025-04-11T13:35:17.867" v="1502"/>
        <pc:sldMkLst>
          <pc:docMk/>
          <pc:sldMk cId="254786812" sldId="285"/>
        </pc:sldMkLst>
        <pc:spChg chg="mod">
          <ac:chgData name="Theo van Kraay" userId="d84cc394-bc99-4d93-b782-78d464c5e7dd" providerId="ADAL" clId="{8BD682E8-2498-4C2E-A93B-E55759067A75}" dt="2025-04-11T13:14:50.308" v="1433"/>
          <ac:spMkLst>
            <pc:docMk/>
            <pc:sldMk cId="254786812" sldId="285"/>
            <ac:spMk id="2" creationId="{D16DEAEB-E4DC-16E1-618B-A95CB426A270}"/>
          </ac:spMkLst>
        </pc:spChg>
        <pc:spChg chg="mod">
          <ac:chgData name="Theo van Kraay" userId="d84cc394-bc99-4d93-b782-78d464c5e7dd" providerId="ADAL" clId="{8BD682E8-2498-4C2E-A93B-E55759067A75}" dt="2025-04-11T13:11:41.018" v="1422"/>
          <ac:spMkLst>
            <pc:docMk/>
            <pc:sldMk cId="254786812" sldId="285"/>
            <ac:spMk id="11" creationId="{F41FA6FB-031B-F798-70C3-10E782B1C049}"/>
          </ac:spMkLst>
        </pc:spChg>
        <pc:spChg chg="mod">
          <ac:chgData name="Theo van Kraay" userId="d84cc394-bc99-4d93-b782-78d464c5e7dd" providerId="ADAL" clId="{8BD682E8-2498-4C2E-A93B-E55759067A75}" dt="2025-04-11T13:14:50.308" v="1433"/>
          <ac:spMkLst>
            <pc:docMk/>
            <pc:sldMk cId="254786812" sldId="285"/>
            <ac:spMk id="12" creationId="{D9D52920-4061-2491-4B83-A4E93124EC70}"/>
          </ac:spMkLst>
        </pc:spChg>
        <pc:spChg chg="mod">
          <ac:chgData name="Theo van Kraay" userId="d84cc394-bc99-4d93-b782-78d464c5e7dd" providerId="ADAL" clId="{8BD682E8-2498-4C2E-A93B-E55759067A75}" dt="2025-04-11T13:14:50.308" v="1433"/>
          <ac:spMkLst>
            <pc:docMk/>
            <pc:sldMk cId="254786812" sldId="285"/>
            <ac:spMk id="15" creationId="{F2E7D87A-9930-8816-8716-AD666C86D850}"/>
          </ac:spMkLst>
        </pc:spChg>
        <pc:spChg chg="mod">
          <ac:chgData name="Theo van Kraay" userId="d84cc394-bc99-4d93-b782-78d464c5e7dd" providerId="ADAL" clId="{8BD682E8-2498-4C2E-A93B-E55759067A75}" dt="2025-04-11T13:14:50.308" v="1433"/>
          <ac:spMkLst>
            <pc:docMk/>
            <pc:sldMk cId="254786812" sldId="285"/>
            <ac:spMk id="17" creationId="{8C4A1537-6556-CEE5-CA09-429569F82E8C}"/>
          </ac:spMkLst>
        </pc:spChg>
        <pc:spChg chg="mod">
          <ac:chgData name="Theo van Kraay" userId="d84cc394-bc99-4d93-b782-78d464c5e7dd" providerId="ADAL" clId="{8BD682E8-2498-4C2E-A93B-E55759067A75}" dt="2025-04-11T13:14:50.308" v="1433"/>
          <ac:spMkLst>
            <pc:docMk/>
            <pc:sldMk cId="254786812" sldId="285"/>
            <ac:spMk id="20" creationId="{A5F13925-20A4-EF24-6ADB-1374DC3C2661}"/>
          </ac:spMkLst>
        </pc:spChg>
        <pc:spChg chg="mod">
          <ac:chgData name="Theo van Kraay" userId="d84cc394-bc99-4d93-b782-78d464c5e7dd" providerId="ADAL" clId="{8BD682E8-2498-4C2E-A93B-E55759067A75}" dt="2025-04-11T13:14:50.308" v="1433"/>
          <ac:spMkLst>
            <pc:docMk/>
            <pc:sldMk cId="254786812" sldId="285"/>
            <ac:spMk id="25" creationId="{95FF3622-D3FA-20BE-798A-596491A50AB8}"/>
          </ac:spMkLst>
        </pc:spChg>
        <pc:spChg chg="mod">
          <ac:chgData name="Theo van Kraay" userId="d84cc394-bc99-4d93-b782-78d464c5e7dd" providerId="ADAL" clId="{8BD682E8-2498-4C2E-A93B-E55759067A75}" dt="2025-04-11T13:14:50.308" v="1433"/>
          <ac:spMkLst>
            <pc:docMk/>
            <pc:sldMk cId="254786812" sldId="285"/>
            <ac:spMk id="26" creationId="{5EFEA149-729C-0D41-F143-1A125C562E6E}"/>
          </ac:spMkLst>
        </pc:spChg>
        <pc:spChg chg="mod">
          <ac:chgData name="Theo van Kraay" userId="d84cc394-bc99-4d93-b782-78d464c5e7dd" providerId="ADAL" clId="{8BD682E8-2498-4C2E-A93B-E55759067A75}" dt="2025-04-11T13:14:50.308" v="1433"/>
          <ac:spMkLst>
            <pc:docMk/>
            <pc:sldMk cId="254786812" sldId="285"/>
            <ac:spMk id="29" creationId="{74C53AD6-184B-A9E6-7638-C31E7213891C}"/>
          </ac:spMkLst>
        </pc:spChg>
        <pc:spChg chg="mod">
          <ac:chgData name="Theo van Kraay" userId="d84cc394-bc99-4d93-b782-78d464c5e7dd" providerId="ADAL" clId="{8BD682E8-2498-4C2E-A93B-E55759067A75}" dt="2025-04-11T13:14:50.308" v="1433"/>
          <ac:spMkLst>
            <pc:docMk/>
            <pc:sldMk cId="254786812" sldId="285"/>
            <ac:spMk id="43" creationId="{21635A6A-32F6-ECAD-9E5C-F28334596947}"/>
          </ac:spMkLst>
        </pc:spChg>
        <pc:spChg chg="mod">
          <ac:chgData name="Theo van Kraay" userId="d84cc394-bc99-4d93-b782-78d464c5e7dd" providerId="ADAL" clId="{8BD682E8-2498-4C2E-A93B-E55759067A75}" dt="2025-04-11T13:14:50.308" v="1433"/>
          <ac:spMkLst>
            <pc:docMk/>
            <pc:sldMk cId="254786812" sldId="285"/>
            <ac:spMk id="48" creationId="{AB9815B7-5B03-FA13-5758-1A6E890916B6}"/>
          </ac:spMkLst>
        </pc:spChg>
      </pc:sldChg>
      <pc:sldChg chg="addSp modSp mod ord">
        <pc:chgData name="Theo van Kraay" userId="d84cc394-bc99-4d93-b782-78d464c5e7dd" providerId="ADAL" clId="{8BD682E8-2498-4C2E-A93B-E55759067A75}" dt="2025-04-11T13:35:17.867" v="1502"/>
        <pc:sldMkLst>
          <pc:docMk/>
          <pc:sldMk cId="2570770246" sldId="286"/>
        </pc:sldMkLst>
        <pc:spChg chg="mod">
          <ac:chgData name="Theo van Kraay" userId="d84cc394-bc99-4d93-b782-78d464c5e7dd" providerId="ADAL" clId="{8BD682E8-2498-4C2E-A93B-E55759067A75}" dt="2025-04-11T10:42:45.411" v="133" actId="27636"/>
          <ac:spMkLst>
            <pc:docMk/>
            <pc:sldMk cId="2570770246" sldId="286"/>
            <ac:spMk id="2" creationId="{9C17F656-D709-E968-5B50-2939713749DA}"/>
          </ac:spMkLst>
        </pc:spChg>
        <pc:spChg chg="mod">
          <ac:chgData name="Theo van Kraay" userId="d84cc394-bc99-4d93-b782-78d464c5e7dd" providerId="ADAL" clId="{8BD682E8-2498-4C2E-A93B-E55759067A75}" dt="2025-04-11T13:14:50.308" v="1433"/>
          <ac:spMkLst>
            <pc:docMk/>
            <pc:sldMk cId="2570770246" sldId="286"/>
            <ac:spMk id="10" creationId="{143E0647-E999-E9AB-4584-128D736A1FBF}"/>
          </ac:spMkLst>
        </pc:spChg>
        <pc:spChg chg="mod">
          <ac:chgData name="Theo van Kraay" userId="d84cc394-bc99-4d93-b782-78d464c5e7dd" providerId="ADAL" clId="{8BD682E8-2498-4C2E-A93B-E55759067A75}" dt="2025-04-11T13:14:50.308" v="1433"/>
          <ac:spMkLst>
            <pc:docMk/>
            <pc:sldMk cId="2570770246" sldId="286"/>
            <ac:spMk id="12" creationId="{97439A24-1070-3376-1AD7-C1544A426014}"/>
          </ac:spMkLst>
        </pc:spChg>
        <pc:spChg chg="mod">
          <ac:chgData name="Theo van Kraay" userId="d84cc394-bc99-4d93-b782-78d464c5e7dd" providerId="ADAL" clId="{8BD682E8-2498-4C2E-A93B-E55759067A75}" dt="2025-04-11T13:14:50.308" v="1433"/>
          <ac:spMkLst>
            <pc:docMk/>
            <pc:sldMk cId="2570770246" sldId="286"/>
            <ac:spMk id="13" creationId="{321E94F9-26C5-92CD-7270-CD5EF30B2D8F}"/>
          </ac:spMkLst>
        </pc:spChg>
        <pc:spChg chg="mod">
          <ac:chgData name="Theo van Kraay" userId="d84cc394-bc99-4d93-b782-78d464c5e7dd" providerId="ADAL" clId="{8BD682E8-2498-4C2E-A93B-E55759067A75}" dt="2025-04-11T13:14:50.308" v="1433"/>
          <ac:spMkLst>
            <pc:docMk/>
            <pc:sldMk cId="2570770246" sldId="286"/>
            <ac:spMk id="14" creationId="{87E136E7-C300-5159-BEF9-3958F7B63BAA}"/>
          </ac:spMkLst>
        </pc:spChg>
        <pc:spChg chg="mod">
          <ac:chgData name="Theo van Kraay" userId="d84cc394-bc99-4d93-b782-78d464c5e7dd" providerId="ADAL" clId="{8BD682E8-2498-4C2E-A93B-E55759067A75}" dt="2025-04-11T13:14:50.308" v="1433"/>
          <ac:spMkLst>
            <pc:docMk/>
            <pc:sldMk cId="2570770246" sldId="286"/>
            <ac:spMk id="16" creationId="{EE0D388B-67E7-7B31-26E5-7C165101659A}"/>
          </ac:spMkLst>
        </pc:spChg>
        <pc:spChg chg="mod">
          <ac:chgData name="Theo van Kraay" userId="d84cc394-bc99-4d93-b782-78d464c5e7dd" providerId="ADAL" clId="{8BD682E8-2498-4C2E-A93B-E55759067A75}" dt="2025-04-11T13:14:50.308" v="1433"/>
          <ac:spMkLst>
            <pc:docMk/>
            <pc:sldMk cId="2570770246" sldId="286"/>
            <ac:spMk id="17" creationId="{32F09B98-E5F9-78CB-9806-95109FCD349E}"/>
          </ac:spMkLst>
        </pc:spChg>
        <pc:spChg chg="mod">
          <ac:chgData name="Theo van Kraay" userId="d84cc394-bc99-4d93-b782-78d464c5e7dd" providerId="ADAL" clId="{8BD682E8-2498-4C2E-A93B-E55759067A75}" dt="2025-04-11T13:14:50.308" v="1433"/>
          <ac:spMkLst>
            <pc:docMk/>
            <pc:sldMk cId="2570770246" sldId="286"/>
            <ac:spMk id="19" creationId="{BC0E806C-6FDB-FD45-CCB9-DF6A8C91E47A}"/>
          </ac:spMkLst>
        </pc:spChg>
        <pc:spChg chg="mod">
          <ac:chgData name="Theo van Kraay" userId="d84cc394-bc99-4d93-b782-78d464c5e7dd" providerId="ADAL" clId="{8BD682E8-2498-4C2E-A93B-E55759067A75}" dt="2025-04-11T13:14:50.308" v="1433"/>
          <ac:spMkLst>
            <pc:docMk/>
            <pc:sldMk cId="2570770246" sldId="286"/>
            <ac:spMk id="38" creationId="{B68E24A1-B5C6-14EB-4D88-FF4ECEE5B2B9}"/>
          </ac:spMkLst>
        </pc:spChg>
        <pc:spChg chg="mod">
          <ac:chgData name="Theo van Kraay" userId="d84cc394-bc99-4d93-b782-78d464c5e7dd" providerId="ADAL" clId="{8BD682E8-2498-4C2E-A93B-E55759067A75}" dt="2025-04-11T13:14:50.308" v="1433"/>
          <ac:spMkLst>
            <pc:docMk/>
            <pc:sldMk cId="2570770246" sldId="286"/>
            <ac:spMk id="49" creationId="{DA798B00-6DAC-139B-8251-7FDCFEB4C5EC}"/>
          </ac:spMkLst>
        </pc:spChg>
        <pc:spChg chg="mod">
          <ac:chgData name="Theo van Kraay" userId="d84cc394-bc99-4d93-b782-78d464c5e7dd" providerId="ADAL" clId="{8BD682E8-2498-4C2E-A93B-E55759067A75}" dt="2025-04-11T13:14:50.308" v="1433"/>
          <ac:spMkLst>
            <pc:docMk/>
            <pc:sldMk cId="2570770246" sldId="286"/>
            <ac:spMk id="50" creationId="{695BD80D-23E5-7030-A4CB-E81BDC300668}"/>
          </ac:spMkLst>
        </pc:spChg>
      </pc:sldChg>
      <pc:sldChg chg="addSp modSp mod ord">
        <pc:chgData name="Theo van Kraay" userId="d84cc394-bc99-4d93-b782-78d464c5e7dd" providerId="ADAL" clId="{8BD682E8-2498-4C2E-A93B-E55759067A75}" dt="2025-04-11T13:40:23.698" v="1527"/>
        <pc:sldMkLst>
          <pc:docMk/>
          <pc:sldMk cId="71661446" sldId="287"/>
        </pc:sldMkLst>
        <pc:spChg chg="mod">
          <ac:chgData name="Theo van Kraay" userId="d84cc394-bc99-4d93-b782-78d464c5e7dd" providerId="ADAL" clId="{8BD682E8-2498-4C2E-A93B-E55759067A75}" dt="2025-04-11T13:11:41.018" v="1422"/>
          <ac:spMkLst>
            <pc:docMk/>
            <pc:sldMk cId="71661446" sldId="287"/>
            <ac:spMk id="2" creationId="{1A3E8DE0-D278-6F2A-5D41-D7F45BD0B788}"/>
          </ac:spMkLst>
        </pc:spChg>
        <pc:spChg chg="mod">
          <ac:chgData name="Theo van Kraay" userId="d84cc394-bc99-4d93-b782-78d464c5e7dd" providerId="ADAL" clId="{8BD682E8-2498-4C2E-A93B-E55759067A75}" dt="2025-04-11T13:19:15.731" v="1445" actId="5793"/>
          <ac:spMkLst>
            <pc:docMk/>
            <pc:sldMk cId="71661446" sldId="287"/>
            <ac:spMk id="3" creationId="{F0801A80-53CC-8FC0-1D42-6BCB7142B806}"/>
          </ac:spMkLst>
        </pc:spChg>
      </pc:sldChg>
      <pc:sldChg chg="addSp modSp ord">
        <pc:chgData name="Theo van Kraay" userId="d84cc394-bc99-4d93-b782-78d464c5e7dd" providerId="ADAL" clId="{8BD682E8-2498-4C2E-A93B-E55759067A75}" dt="2025-04-11T13:40:23.698" v="1527"/>
        <pc:sldMkLst>
          <pc:docMk/>
          <pc:sldMk cId="202262501" sldId="288"/>
        </pc:sldMkLst>
        <pc:spChg chg="mod">
          <ac:chgData name="Theo van Kraay" userId="d84cc394-bc99-4d93-b782-78d464c5e7dd" providerId="ADAL" clId="{8BD682E8-2498-4C2E-A93B-E55759067A75}" dt="2025-04-11T13:14:50.308" v="1433"/>
          <ac:spMkLst>
            <pc:docMk/>
            <pc:sldMk cId="202262501" sldId="288"/>
            <ac:spMk id="2" creationId="{2FC5B3A0-FB82-F03C-51FE-6241D8BAC68B}"/>
          </ac:spMkLst>
        </pc:spChg>
        <pc:spChg chg="mod">
          <ac:chgData name="Theo van Kraay" userId="d84cc394-bc99-4d93-b782-78d464c5e7dd" providerId="ADAL" clId="{8BD682E8-2498-4C2E-A93B-E55759067A75}" dt="2025-04-11T13:14:50.308" v="1433"/>
          <ac:spMkLst>
            <pc:docMk/>
            <pc:sldMk cId="202262501" sldId="288"/>
            <ac:spMk id="3" creationId="{0B637A4A-8941-9D1E-9EE0-6C2C970706B5}"/>
          </ac:spMkLst>
        </pc:spChg>
      </pc:sldChg>
      <pc:sldChg chg="del">
        <pc:chgData name="Theo van Kraay" userId="d84cc394-bc99-4d93-b782-78d464c5e7dd" providerId="ADAL" clId="{8BD682E8-2498-4C2E-A93B-E55759067A75}" dt="2025-04-11T11:06:10.378" v="521" actId="47"/>
        <pc:sldMkLst>
          <pc:docMk/>
          <pc:sldMk cId="3171440140" sldId="289"/>
        </pc:sldMkLst>
      </pc:sldChg>
      <pc:sldChg chg="modSp add setBg modNotes">
        <pc:chgData name="Theo van Kraay" userId="d84cc394-bc99-4d93-b782-78d464c5e7dd" providerId="ADAL" clId="{8BD682E8-2498-4C2E-A93B-E55759067A75}" dt="2025-04-11T13:14:50.308" v="1433"/>
        <pc:sldMkLst>
          <pc:docMk/>
          <pc:sldMk cId="1795078537" sldId="1661"/>
        </pc:sldMkLst>
        <pc:spChg chg="mod">
          <ac:chgData name="Theo van Kraay" userId="d84cc394-bc99-4d93-b782-78d464c5e7dd" providerId="ADAL" clId="{8BD682E8-2498-4C2E-A93B-E55759067A75}" dt="2025-04-11T13:14:50.308" v="1433"/>
          <ac:spMkLst>
            <pc:docMk/>
            <pc:sldMk cId="1795078537" sldId="1661"/>
            <ac:spMk id="3" creationId="{F573692E-5862-63DB-9119-C7CD16AA8DF4}"/>
          </ac:spMkLst>
        </pc:spChg>
        <pc:spChg chg="mod">
          <ac:chgData name="Theo van Kraay" userId="d84cc394-bc99-4d93-b782-78d464c5e7dd" providerId="ADAL" clId="{8BD682E8-2498-4C2E-A93B-E55759067A75}" dt="2025-04-11T13:14:50.308" v="1433"/>
          <ac:spMkLst>
            <pc:docMk/>
            <pc:sldMk cId="1795078537" sldId="1661"/>
            <ac:spMk id="4" creationId="{00000000-0000-0000-0000-000000000000}"/>
          </ac:spMkLst>
        </pc:spChg>
        <pc:spChg chg="mod">
          <ac:chgData name="Theo van Kraay" userId="d84cc394-bc99-4d93-b782-78d464c5e7dd" providerId="ADAL" clId="{8BD682E8-2498-4C2E-A93B-E55759067A75}" dt="2025-04-11T13:14:50.308" v="1433"/>
          <ac:spMkLst>
            <pc:docMk/>
            <pc:sldMk cId="1795078537" sldId="1661"/>
            <ac:spMk id="6" creationId="{5FD517CE-BCED-D37B-D8AD-3D289A79B4C7}"/>
          </ac:spMkLst>
        </pc:spChg>
        <pc:spChg chg="mod">
          <ac:chgData name="Theo van Kraay" userId="d84cc394-bc99-4d93-b782-78d464c5e7dd" providerId="ADAL" clId="{8BD682E8-2498-4C2E-A93B-E55759067A75}" dt="2025-04-11T13:14:50.308" v="1433"/>
          <ac:spMkLst>
            <pc:docMk/>
            <pc:sldMk cId="1795078537" sldId="1661"/>
            <ac:spMk id="7" creationId="{725DF06C-F6BA-0568-1954-318D366938A1}"/>
          </ac:spMkLst>
        </pc:spChg>
        <pc:spChg chg="mod">
          <ac:chgData name="Theo van Kraay" userId="d84cc394-bc99-4d93-b782-78d464c5e7dd" providerId="ADAL" clId="{8BD682E8-2498-4C2E-A93B-E55759067A75}" dt="2025-04-11T13:14:50.308" v="1433"/>
          <ac:spMkLst>
            <pc:docMk/>
            <pc:sldMk cId="1795078537" sldId="1661"/>
            <ac:spMk id="10" creationId="{BA5B84E9-E935-5EB5-0CF6-9794D07732B6}"/>
          </ac:spMkLst>
        </pc:spChg>
        <pc:picChg chg="mod">
          <ac:chgData name="Theo van Kraay" userId="d84cc394-bc99-4d93-b782-78d464c5e7dd" providerId="ADAL" clId="{8BD682E8-2498-4C2E-A93B-E55759067A75}" dt="2025-04-11T13:14:50.308" v="1433"/>
          <ac:picMkLst>
            <pc:docMk/>
            <pc:sldMk cId="1795078537" sldId="1661"/>
            <ac:picMk id="2" creationId="{0EBE4FEF-A461-4E85-A4E4-EECA020EB2DB}"/>
          </ac:picMkLst>
        </pc:picChg>
      </pc:sldChg>
      <pc:sldChg chg="modSp add del mod setBg">
        <pc:chgData name="Theo van Kraay" userId="d84cc394-bc99-4d93-b782-78d464c5e7dd" providerId="ADAL" clId="{8BD682E8-2498-4C2E-A93B-E55759067A75}" dt="2025-04-11T12:54:19.122" v="931" actId="47"/>
        <pc:sldMkLst>
          <pc:docMk/>
          <pc:sldMk cId="1915714215" sldId="2147479578"/>
        </pc:sldMkLst>
      </pc:sldChg>
      <pc:sldChg chg="modSp add del mod modTransition setBg">
        <pc:chgData name="Theo van Kraay" userId="d84cc394-bc99-4d93-b782-78d464c5e7dd" providerId="ADAL" clId="{8BD682E8-2498-4C2E-A93B-E55759067A75}" dt="2025-04-11T12:58:07.247" v="970" actId="47"/>
        <pc:sldMkLst>
          <pc:docMk/>
          <pc:sldMk cId="1021318370" sldId="2147479582"/>
        </pc:sldMkLst>
      </pc:sldChg>
      <pc:sldChg chg="delSp modSp add mod ord">
        <pc:chgData name="Theo van Kraay" userId="d84cc394-bc99-4d93-b782-78d464c5e7dd" providerId="ADAL" clId="{8BD682E8-2498-4C2E-A93B-E55759067A75}" dt="2025-04-11T13:37:03.877" v="1510"/>
        <pc:sldMkLst>
          <pc:docMk/>
          <pc:sldMk cId="2758927302" sldId="2147479586"/>
        </pc:sldMkLst>
        <pc:spChg chg="mod">
          <ac:chgData name="Theo van Kraay" userId="d84cc394-bc99-4d93-b782-78d464c5e7dd" providerId="ADAL" clId="{8BD682E8-2498-4C2E-A93B-E55759067A75}" dt="2025-04-11T13:14:50.308" v="1433"/>
          <ac:spMkLst>
            <pc:docMk/>
            <pc:sldMk cId="2758927302" sldId="2147479586"/>
            <ac:spMk id="2" creationId="{F10F9D0C-4E9F-E6F6-50C0-A7AF87DEC4D6}"/>
          </ac:spMkLst>
        </pc:spChg>
      </pc:sldChg>
      <pc:sldChg chg="add del ord">
        <pc:chgData name="Theo van Kraay" userId="d84cc394-bc99-4d93-b782-78d464c5e7dd" providerId="ADAL" clId="{8BD682E8-2498-4C2E-A93B-E55759067A75}" dt="2025-04-11T13:40:40.854" v="1529"/>
        <pc:sldMkLst>
          <pc:docMk/>
          <pc:sldMk cId="2982817279" sldId="2147479589"/>
        </pc:sldMkLst>
      </pc:sldChg>
      <pc:sldChg chg="modSp add del mod setBg">
        <pc:chgData name="Theo van Kraay" userId="d84cc394-bc99-4d93-b782-78d464c5e7dd" providerId="ADAL" clId="{8BD682E8-2498-4C2E-A93B-E55759067A75}" dt="2025-04-11T12:53:35.945" v="924" actId="47"/>
        <pc:sldMkLst>
          <pc:docMk/>
          <pc:sldMk cId="686533638" sldId="2147479594"/>
        </pc:sldMkLst>
      </pc:sldChg>
      <pc:sldChg chg="modSp add del setBg modAnim">
        <pc:chgData name="Theo van Kraay" userId="d84cc394-bc99-4d93-b782-78d464c5e7dd" providerId="ADAL" clId="{8BD682E8-2498-4C2E-A93B-E55759067A75}" dt="2025-04-11T12:59:49.314" v="1021" actId="47"/>
        <pc:sldMkLst>
          <pc:docMk/>
          <pc:sldMk cId="729356572" sldId="2147479595"/>
        </pc:sldMkLst>
      </pc:sldChg>
      <pc:sldChg chg="add del ord">
        <pc:chgData name="Theo van Kraay" userId="d84cc394-bc99-4d93-b782-78d464c5e7dd" providerId="ADAL" clId="{8BD682E8-2498-4C2E-A93B-E55759067A75}" dt="2025-04-11T13:40:40.854" v="1529"/>
        <pc:sldMkLst>
          <pc:docMk/>
          <pc:sldMk cId="3466963084" sldId="2147479595"/>
        </pc:sldMkLst>
      </pc:sldChg>
      <pc:sldChg chg="add del setBg">
        <pc:chgData name="Theo van Kraay" userId="d84cc394-bc99-4d93-b782-78d464c5e7dd" providerId="ADAL" clId="{8BD682E8-2498-4C2E-A93B-E55759067A75}" dt="2025-04-11T11:18:56.902" v="861" actId="47"/>
        <pc:sldMkLst>
          <pc:docMk/>
          <pc:sldMk cId="288243526" sldId="2147479596"/>
        </pc:sldMkLst>
      </pc:sldChg>
      <pc:sldChg chg="modSp add del setBg">
        <pc:chgData name="Theo van Kraay" userId="d84cc394-bc99-4d93-b782-78d464c5e7dd" providerId="ADAL" clId="{8BD682E8-2498-4C2E-A93B-E55759067A75}" dt="2025-04-11T12:58:55.772" v="981" actId="47"/>
        <pc:sldMkLst>
          <pc:docMk/>
          <pc:sldMk cId="533457937" sldId="2147479599"/>
        </pc:sldMkLst>
      </pc:sldChg>
      <pc:sldChg chg="modSp add del">
        <pc:chgData name="Theo van Kraay" userId="d84cc394-bc99-4d93-b782-78d464c5e7dd" providerId="ADAL" clId="{8BD682E8-2498-4C2E-A93B-E55759067A75}" dt="2025-04-11T12:52:19.890" v="911" actId="47"/>
        <pc:sldMkLst>
          <pc:docMk/>
          <pc:sldMk cId="2299944748" sldId="2147479611"/>
        </pc:sldMkLst>
      </pc:sldChg>
      <pc:sldChg chg="del">
        <pc:chgData name="Theo van Kraay" userId="d84cc394-bc99-4d93-b782-78d464c5e7dd" providerId="ADAL" clId="{8BD682E8-2498-4C2E-A93B-E55759067A75}" dt="2025-04-11T10:35:45.142" v="1" actId="47"/>
        <pc:sldMkLst>
          <pc:docMk/>
          <pc:sldMk cId="561554050" sldId="2147481642"/>
        </pc:sldMkLst>
      </pc:sldChg>
      <pc:sldChg chg="del">
        <pc:chgData name="Theo van Kraay" userId="d84cc394-bc99-4d93-b782-78d464c5e7dd" providerId="ADAL" clId="{8BD682E8-2498-4C2E-A93B-E55759067A75}" dt="2025-04-11T10:54:56.041" v="313" actId="47"/>
        <pc:sldMkLst>
          <pc:docMk/>
          <pc:sldMk cId="98491957" sldId="2147481643"/>
        </pc:sldMkLst>
      </pc:sldChg>
      <pc:sldChg chg="del">
        <pc:chgData name="Theo van Kraay" userId="d84cc394-bc99-4d93-b782-78d464c5e7dd" providerId="ADAL" clId="{8BD682E8-2498-4C2E-A93B-E55759067A75}" dt="2025-04-11T10:54:55.379" v="312" actId="47"/>
        <pc:sldMkLst>
          <pc:docMk/>
          <pc:sldMk cId="3587834957" sldId="2147481644"/>
        </pc:sldMkLst>
      </pc:sldChg>
      <pc:sldChg chg="modSp ord modNotes">
        <pc:chgData name="Theo van Kraay" userId="d84cc394-bc99-4d93-b782-78d464c5e7dd" providerId="ADAL" clId="{8BD682E8-2498-4C2E-A93B-E55759067A75}" dt="2025-04-11T13:34:23.684" v="1498"/>
        <pc:sldMkLst>
          <pc:docMk/>
          <pc:sldMk cId="2452135441" sldId="2147481842"/>
        </pc:sldMkLst>
        <pc:spChg chg="mod">
          <ac:chgData name="Theo van Kraay" userId="d84cc394-bc99-4d93-b782-78d464c5e7dd" providerId="ADAL" clId="{8BD682E8-2498-4C2E-A93B-E55759067A75}" dt="2025-04-11T13:14:50.308" v="1433"/>
          <ac:spMkLst>
            <pc:docMk/>
            <pc:sldMk cId="2452135441" sldId="2147481842"/>
            <ac:spMk id="5" creationId="{71E4C784-CADA-3C19-3DA9-F28D4913FBFE}"/>
          </ac:spMkLst>
        </pc:spChg>
        <pc:spChg chg="mod">
          <ac:chgData name="Theo van Kraay" userId="d84cc394-bc99-4d93-b782-78d464c5e7dd" providerId="ADAL" clId="{8BD682E8-2498-4C2E-A93B-E55759067A75}" dt="2025-04-11T13:14:50.308" v="1433"/>
          <ac:spMkLst>
            <pc:docMk/>
            <pc:sldMk cId="2452135441" sldId="2147481842"/>
            <ac:spMk id="11" creationId="{C965143C-7FD8-C5A3-63F7-85E531F8059B}"/>
          </ac:spMkLst>
        </pc:spChg>
        <pc:spChg chg="mod">
          <ac:chgData name="Theo van Kraay" userId="d84cc394-bc99-4d93-b782-78d464c5e7dd" providerId="ADAL" clId="{8BD682E8-2498-4C2E-A93B-E55759067A75}" dt="2025-04-11T13:14:50.308" v="1433"/>
          <ac:spMkLst>
            <pc:docMk/>
            <pc:sldMk cId="2452135441" sldId="2147481842"/>
            <ac:spMk id="12" creationId="{E59F0F9D-17D3-2C17-404E-C1C772F3207D}"/>
          </ac:spMkLst>
        </pc:spChg>
        <pc:spChg chg="mod">
          <ac:chgData name="Theo van Kraay" userId="d84cc394-bc99-4d93-b782-78d464c5e7dd" providerId="ADAL" clId="{8BD682E8-2498-4C2E-A93B-E55759067A75}" dt="2025-04-11T13:14:50.308" v="1433"/>
          <ac:spMkLst>
            <pc:docMk/>
            <pc:sldMk cId="2452135441" sldId="2147481842"/>
            <ac:spMk id="33" creationId="{2E88A036-CBE3-6C9D-7AF1-BCDCCB587ED5}"/>
          </ac:spMkLst>
        </pc:spChg>
        <pc:spChg chg="mod">
          <ac:chgData name="Theo van Kraay" userId="d84cc394-bc99-4d93-b782-78d464c5e7dd" providerId="ADAL" clId="{8BD682E8-2498-4C2E-A93B-E55759067A75}" dt="2025-04-11T13:14:50.308" v="1433"/>
          <ac:spMkLst>
            <pc:docMk/>
            <pc:sldMk cId="2452135441" sldId="2147481842"/>
            <ac:spMk id="63" creationId="{87FD99EC-67C5-66ED-04C7-4BBD66D68774}"/>
          </ac:spMkLst>
        </pc:spChg>
        <pc:spChg chg="mod">
          <ac:chgData name="Theo van Kraay" userId="d84cc394-bc99-4d93-b782-78d464c5e7dd" providerId="ADAL" clId="{8BD682E8-2498-4C2E-A93B-E55759067A75}" dt="2025-04-11T13:14:50.308" v="1433"/>
          <ac:spMkLst>
            <pc:docMk/>
            <pc:sldMk cId="2452135441" sldId="2147481842"/>
            <ac:spMk id="64" creationId="{FF5CD3B2-12D2-9D87-CDEB-8FCF43AB94B9}"/>
          </ac:spMkLst>
        </pc:spChg>
        <pc:spChg chg="mod">
          <ac:chgData name="Theo van Kraay" userId="d84cc394-bc99-4d93-b782-78d464c5e7dd" providerId="ADAL" clId="{8BD682E8-2498-4C2E-A93B-E55759067A75}" dt="2025-04-11T13:14:50.308" v="1433"/>
          <ac:spMkLst>
            <pc:docMk/>
            <pc:sldMk cId="2452135441" sldId="2147481842"/>
            <ac:spMk id="66" creationId="{F7B2558E-B839-F94D-05D7-DD0598370C6A}"/>
          </ac:spMkLst>
        </pc:spChg>
        <pc:spChg chg="mod">
          <ac:chgData name="Theo van Kraay" userId="d84cc394-bc99-4d93-b782-78d464c5e7dd" providerId="ADAL" clId="{8BD682E8-2498-4C2E-A93B-E55759067A75}" dt="2025-04-11T13:14:50.308" v="1433"/>
          <ac:spMkLst>
            <pc:docMk/>
            <pc:sldMk cId="2452135441" sldId="2147481842"/>
            <ac:spMk id="75" creationId="{CCAE557C-037B-35EA-2D4D-D38E4DDADA4A}"/>
          </ac:spMkLst>
        </pc:spChg>
        <pc:spChg chg="mod">
          <ac:chgData name="Theo van Kraay" userId="d84cc394-bc99-4d93-b782-78d464c5e7dd" providerId="ADAL" clId="{8BD682E8-2498-4C2E-A93B-E55759067A75}" dt="2025-04-11T13:14:50.308" v="1433"/>
          <ac:spMkLst>
            <pc:docMk/>
            <pc:sldMk cId="2452135441" sldId="2147481842"/>
            <ac:spMk id="81" creationId="{7E32044E-16BF-AB76-3D57-8EA9131DD437}"/>
          </ac:spMkLst>
        </pc:spChg>
        <pc:spChg chg="mod">
          <ac:chgData name="Theo van Kraay" userId="d84cc394-bc99-4d93-b782-78d464c5e7dd" providerId="ADAL" clId="{8BD682E8-2498-4C2E-A93B-E55759067A75}" dt="2025-04-11T13:14:50.308" v="1433"/>
          <ac:spMkLst>
            <pc:docMk/>
            <pc:sldMk cId="2452135441" sldId="2147481842"/>
            <ac:spMk id="100" creationId="{760090A5-51D6-632E-2BA0-E1AB9E19FBB1}"/>
          </ac:spMkLst>
        </pc:spChg>
      </pc:sldChg>
      <pc:sldChg chg="del">
        <pc:chgData name="Theo van Kraay" userId="d84cc394-bc99-4d93-b782-78d464c5e7dd" providerId="ADAL" clId="{8BD682E8-2498-4C2E-A93B-E55759067A75}" dt="2025-04-11T10:54:56.758" v="314" actId="47"/>
        <pc:sldMkLst>
          <pc:docMk/>
          <pc:sldMk cId="2159529899" sldId="2147482359"/>
        </pc:sldMkLst>
      </pc:sldChg>
      <pc:sldChg chg="del">
        <pc:chgData name="Theo van Kraay" userId="d84cc394-bc99-4d93-b782-78d464c5e7dd" providerId="ADAL" clId="{8BD682E8-2498-4C2E-A93B-E55759067A75}" dt="2025-04-11T10:35:50.093" v="2" actId="47"/>
        <pc:sldMkLst>
          <pc:docMk/>
          <pc:sldMk cId="2592399338" sldId="2147482360"/>
        </pc:sldMkLst>
      </pc:sldChg>
      <pc:sldChg chg="addSp delSp modSp mod ord">
        <pc:chgData name="Theo van Kraay" userId="d84cc394-bc99-4d93-b782-78d464c5e7dd" providerId="ADAL" clId="{8BD682E8-2498-4C2E-A93B-E55759067A75}" dt="2025-04-16T12:25:30.676" v="1595" actId="20577"/>
        <pc:sldMkLst>
          <pc:docMk/>
          <pc:sldMk cId="529803102" sldId="2147482362"/>
        </pc:sldMkLst>
        <pc:spChg chg="mod">
          <ac:chgData name="Theo van Kraay" userId="d84cc394-bc99-4d93-b782-78d464c5e7dd" providerId="ADAL" clId="{8BD682E8-2498-4C2E-A93B-E55759067A75}" dt="2025-04-16T12:25:30.676" v="1595" actId="20577"/>
          <ac:spMkLst>
            <pc:docMk/>
            <pc:sldMk cId="529803102" sldId="2147482362"/>
            <ac:spMk id="10" creationId="{BD007234-FCD6-DCB3-7894-A1ABA3C8C65B}"/>
          </ac:spMkLst>
        </pc:spChg>
        <pc:spChg chg="mod">
          <ac:chgData name="Theo van Kraay" userId="d84cc394-bc99-4d93-b782-78d464c5e7dd" providerId="ADAL" clId="{8BD682E8-2498-4C2E-A93B-E55759067A75}" dt="2025-04-15T13:41:49.478" v="1557" actId="1076"/>
          <ac:spMkLst>
            <pc:docMk/>
            <pc:sldMk cId="529803102" sldId="2147482362"/>
            <ac:spMk id="18" creationId="{13D8C7D1-2922-4C9C-6D2C-BB4062D27D79}"/>
          </ac:spMkLst>
        </pc:spChg>
      </pc:sldChg>
      <pc:sldChg chg="del">
        <pc:chgData name="Theo van Kraay" userId="d84cc394-bc99-4d93-b782-78d464c5e7dd" providerId="ADAL" clId="{8BD682E8-2498-4C2E-A93B-E55759067A75}" dt="2025-04-11T10:41:16.623" v="32" actId="47"/>
        <pc:sldMkLst>
          <pc:docMk/>
          <pc:sldMk cId="2651044303" sldId="2147482365"/>
        </pc:sldMkLst>
      </pc:sldChg>
      <pc:sldChg chg="del">
        <pc:chgData name="Theo van Kraay" userId="d84cc394-bc99-4d93-b782-78d464c5e7dd" providerId="ADAL" clId="{8BD682E8-2498-4C2E-A93B-E55759067A75}" dt="2025-04-11T10:41:19.839" v="34" actId="47"/>
        <pc:sldMkLst>
          <pc:docMk/>
          <pc:sldMk cId="3980160063" sldId="2147482369"/>
        </pc:sldMkLst>
      </pc:sldChg>
      <pc:sldChg chg="del">
        <pc:chgData name="Theo van Kraay" userId="d84cc394-bc99-4d93-b782-78d464c5e7dd" providerId="ADAL" clId="{8BD682E8-2498-4C2E-A93B-E55759067A75}" dt="2025-04-11T10:46:17.042" v="197" actId="47"/>
        <pc:sldMkLst>
          <pc:docMk/>
          <pc:sldMk cId="758264617" sldId="2147482370"/>
        </pc:sldMkLst>
      </pc:sldChg>
      <pc:sldChg chg="del">
        <pc:chgData name="Theo van Kraay" userId="d84cc394-bc99-4d93-b782-78d464c5e7dd" providerId="ADAL" clId="{8BD682E8-2498-4C2E-A93B-E55759067A75}" dt="2025-04-11T10:53:17.760" v="307" actId="47"/>
        <pc:sldMkLst>
          <pc:docMk/>
          <pc:sldMk cId="2238305892" sldId="2147482372"/>
        </pc:sldMkLst>
      </pc:sldChg>
      <pc:sldChg chg="del">
        <pc:chgData name="Theo van Kraay" userId="d84cc394-bc99-4d93-b782-78d464c5e7dd" providerId="ADAL" clId="{8BD682E8-2498-4C2E-A93B-E55759067A75}" dt="2025-04-11T10:53:53.827" v="309" actId="47"/>
        <pc:sldMkLst>
          <pc:docMk/>
          <pc:sldMk cId="3208707361" sldId="2147482373"/>
        </pc:sldMkLst>
      </pc:sldChg>
      <pc:sldChg chg="del">
        <pc:chgData name="Theo van Kraay" userId="d84cc394-bc99-4d93-b782-78d464c5e7dd" providerId="ADAL" clId="{8BD682E8-2498-4C2E-A93B-E55759067A75}" dt="2025-04-11T11:06:11.410" v="522" actId="47"/>
        <pc:sldMkLst>
          <pc:docMk/>
          <pc:sldMk cId="4051584941" sldId="2147482374"/>
        </pc:sldMkLst>
      </pc:sldChg>
      <pc:sldChg chg="modSp mod ord modNotes">
        <pc:chgData name="Theo van Kraay" userId="d84cc394-bc99-4d93-b782-78d464c5e7dd" providerId="ADAL" clId="{8BD682E8-2498-4C2E-A93B-E55759067A75}" dt="2025-04-11T13:37:03.877" v="1510"/>
        <pc:sldMkLst>
          <pc:docMk/>
          <pc:sldMk cId="580979657" sldId="2147482516"/>
        </pc:sldMkLst>
        <pc:spChg chg="mod">
          <ac:chgData name="Theo van Kraay" userId="d84cc394-bc99-4d93-b782-78d464c5e7dd" providerId="ADAL" clId="{8BD682E8-2498-4C2E-A93B-E55759067A75}" dt="2025-04-11T13:14:50.308" v="1433"/>
          <ac:spMkLst>
            <pc:docMk/>
            <pc:sldMk cId="580979657" sldId="2147482516"/>
            <ac:spMk id="2" creationId="{7939FCFE-574F-E0CA-8937-D14D50408CD9}"/>
          </ac:spMkLst>
        </pc:spChg>
        <pc:spChg chg="mod">
          <ac:chgData name="Theo van Kraay" userId="d84cc394-bc99-4d93-b782-78d464c5e7dd" providerId="ADAL" clId="{8BD682E8-2498-4C2E-A93B-E55759067A75}" dt="2025-04-11T13:14:50.308" v="1433"/>
          <ac:spMkLst>
            <pc:docMk/>
            <pc:sldMk cId="580979657" sldId="2147482516"/>
            <ac:spMk id="3" creationId="{C9FA69C6-6C33-1011-347A-EE69E07C1963}"/>
          </ac:spMkLst>
        </pc:spChg>
        <pc:spChg chg="mod">
          <ac:chgData name="Theo van Kraay" userId="d84cc394-bc99-4d93-b782-78d464c5e7dd" providerId="ADAL" clId="{8BD682E8-2498-4C2E-A93B-E55759067A75}" dt="2025-04-11T13:11:41.018" v="1422"/>
          <ac:spMkLst>
            <pc:docMk/>
            <pc:sldMk cId="580979657" sldId="2147482516"/>
            <ac:spMk id="4" creationId="{840E45D0-2D52-831C-23E5-E98B727A1A0F}"/>
          </ac:spMkLst>
        </pc:spChg>
        <pc:spChg chg="mod">
          <ac:chgData name="Theo van Kraay" userId="d84cc394-bc99-4d93-b782-78d464c5e7dd" providerId="ADAL" clId="{8BD682E8-2498-4C2E-A93B-E55759067A75}" dt="2025-04-11T13:14:50.308" v="1433"/>
          <ac:spMkLst>
            <pc:docMk/>
            <pc:sldMk cId="580979657" sldId="2147482516"/>
            <ac:spMk id="5" creationId="{D5D9C8EA-8DCA-0099-6D9A-E42C39631261}"/>
          </ac:spMkLst>
        </pc:spChg>
        <pc:spChg chg="mod">
          <ac:chgData name="Theo van Kraay" userId="d84cc394-bc99-4d93-b782-78d464c5e7dd" providerId="ADAL" clId="{8BD682E8-2498-4C2E-A93B-E55759067A75}" dt="2025-04-11T13:14:50.308" v="1433"/>
          <ac:spMkLst>
            <pc:docMk/>
            <pc:sldMk cId="580979657" sldId="2147482516"/>
            <ac:spMk id="8" creationId="{5988ED43-9E22-E2EE-65FD-982FF4FD24FA}"/>
          </ac:spMkLst>
        </pc:spChg>
        <pc:spChg chg="mod">
          <ac:chgData name="Theo van Kraay" userId="d84cc394-bc99-4d93-b782-78d464c5e7dd" providerId="ADAL" clId="{8BD682E8-2498-4C2E-A93B-E55759067A75}" dt="2025-04-11T13:14:50.308" v="1433"/>
          <ac:spMkLst>
            <pc:docMk/>
            <pc:sldMk cId="580979657" sldId="2147482516"/>
            <ac:spMk id="10" creationId="{D5594486-647F-A744-DADA-C6EA768E4E1F}"/>
          </ac:spMkLst>
        </pc:spChg>
        <pc:spChg chg="mod">
          <ac:chgData name="Theo van Kraay" userId="d84cc394-bc99-4d93-b782-78d464c5e7dd" providerId="ADAL" clId="{8BD682E8-2498-4C2E-A93B-E55759067A75}" dt="2025-04-11T13:14:50.308" v="1433"/>
          <ac:spMkLst>
            <pc:docMk/>
            <pc:sldMk cId="580979657" sldId="2147482516"/>
            <ac:spMk id="11" creationId="{185F24D3-59DB-4852-5086-E8C64F72264F}"/>
          </ac:spMkLst>
        </pc:spChg>
        <pc:spChg chg="mod">
          <ac:chgData name="Theo van Kraay" userId="d84cc394-bc99-4d93-b782-78d464c5e7dd" providerId="ADAL" clId="{8BD682E8-2498-4C2E-A93B-E55759067A75}" dt="2025-04-11T13:14:50.308" v="1433"/>
          <ac:spMkLst>
            <pc:docMk/>
            <pc:sldMk cId="580979657" sldId="2147482516"/>
            <ac:spMk id="13" creationId="{075DC6AD-9916-D1F1-6D3E-F1D90A709D7E}"/>
          </ac:spMkLst>
        </pc:spChg>
        <pc:spChg chg="mod">
          <ac:chgData name="Theo van Kraay" userId="d84cc394-bc99-4d93-b782-78d464c5e7dd" providerId="ADAL" clId="{8BD682E8-2498-4C2E-A93B-E55759067A75}" dt="2025-04-11T13:14:50.308" v="1433"/>
          <ac:spMkLst>
            <pc:docMk/>
            <pc:sldMk cId="580979657" sldId="2147482516"/>
            <ac:spMk id="16" creationId="{8AA0F9D3-17C5-F81B-0FB1-E3EB26876B66}"/>
          </ac:spMkLst>
        </pc:spChg>
        <pc:spChg chg="mod">
          <ac:chgData name="Theo van Kraay" userId="d84cc394-bc99-4d93-b782-78d464c5e7dd" providerId="ADAL" clId="{8BD682E8-2498-4C2E-A93B-E55759067A75}" dt="2025-04-11T13:14:50.308" v="1433"/>
          <ac:spMkLst>
            <pc:docMk/>
            <pc:sldMk cId="580979657" sldId="2147482516"/>
            <ac:spMk id="17" creationId="{345D95A5-A1F9-0317-4F03-5AEACCDFCBFE}"/>
          </ac:spMkLst>
        </pc:spChg>
        <pc:spChg chg="mod">
          <ac:chgData name="Theo van Kraay" userId="d84cc394-bc99-4d93-b782-78d464c5e7dd" providerId="ADAL" clId="{8BD682E8-2498-4C2E-A93B-E55759067A75}" dt="2025-04-11T13:14:50.308" v="1433"/>
          <ac:spMkLst>
            <pc:docMk/>
            <pc:sldMk cId="580979657" sldId="2147482516"/>
            <ac:spMk id="18" creationId="{6A82BA48-7793-47B9-2647-D190F273C8F3}"/>
          </ac:spMkLst>
        </pc:spChg>
      </pc:sldChg>
      <pc:sldChg chg="modSp ord">
        <pc:chgData name="Theo van Kraay" userId="d84cc394-bc99-4d93-b782-78d464c5e7dd" providerId="ADAL" clId="{8BD682E8-2498-4C2E-A93B-E55759067A75}" dt="2025-04-11T13:34:23.684" v="1498"/>
        <pc:sldMkLst>
          <pc:docMk/>
          <pc:sldMk cId="1226262469" sldId="2147482520"/>
        </pc:sldMkLst>
        <pc:spChg chg="mod">
          <ac:chgData name="Theo van Kraay" userId="d84cc394-bc99-4d93-b782-78d464c5e7dd" providerId="ADAL" clId="{8BD682E8-2498-4C2E-A93B-E55759067A75}" dt="2025-04-11T13:11:41.018" v="1422"/>
          <ac:spMkLst>
            <pc:docMk/>
            <pc:sldMk cId="1226262469" sldId="2147482520"/>
            <ac:spMk id="2" creationId="{8B3AC42E-29F3-6CC3-6C3A-CEF09ABC0BEE}"/>
          </ac:spMkLst>
        </pc:spChg>
        <pc:spChg chg="mod">
          <ac:chgData name="Theo van Kraay" userId="d84cc394-bc99-4d93-b782-78d464c5e7dd" providerId="ADAL" clId="{8BD682E8-2498-4C2E-A93B-E55759067A75}" dt="2025-04-11T13:14:50.308" v="1433"/>
          <ac:spMkLst>
            <pc:docMk/>
            <pc:sldMk cId="1226262469" sldId="2147482520"/>
            <ac:spMk id="7" creationId="{1D271689-FDAF-571F-819C-B26F5316824C}"/>
          </ac:spMkLst>
        </pc:spChg>
      </pc:sldChg>
      <pc:sldChg chg="modSp ord modNotes">
        <pc:chgData name="Theo van Kraay" userId="d84cc394-bc99-4d93-b782-78d464c5e7dd" providerId="ADAL" clId="{8BD682E8-2498-4C2E-A93B-E55759067A75}" dt="2025-04-11T13:34:23.684" v="1498"/>
        <pc:sldMkLst>
          <pc:docMk/>
          <pc:sldMk cId="3981392989" sldId="2147482527"/>
        </pc:sldMkLst>
        <pc:spChg chg="mod">
          <ac:chgData name="Theo van Kraay" userId="d84cc394-bc99-4d93-b782-78d464c5e7dd" providerId="ADAL" clId="{8BD682E8-2498-4C2E-A93B-E55759067A75}" dt="2025-04-11T13:11:41.018" v="1422"/>
          <ac:spMkLst>
            <pc:docMk/>
            <pc:sldMk cId="3981392989" sldId="2147482527"/>
            <ac:spMk id="2" creationId="{2E02B943-027A-2A3C-F10A-955B7528867C}"/>
          </ac:spMkLst>
        </pc:spChg>
        <pc:spChg chg="mod">
          <ac:chgData name="Theo van Kraay" userId="d84cc394-bc99-4d93-b782-78d464c5e7dd" providerId="ADAL" clId="{8BD682E8-2498-4C2E-A93B-E55759067A75}" dt="2025-04-11T13:14:50.308" v="1433"/>
          <ac:spMkLst>
            <pc:docMk/>
            <pc:sldMk cId="3981392989" sldId="2147482527"/>
            <ac:spMk id="8" creationId="{677721C2-E979-3BB1-F513-BA361D68785A}"/>
          </ac:spMkLst>
        </pc:spChg>
      </pc:sldChg>
      <pc:sldChg chg="modSp add del ord">
        <pc:chgData name="Theo van Kraay" userId="d84cc394-bc99-4d93-b782-78d464c5e7dd" providerId="ADAL" clId="{8BD682E8-2498-4C2E-A93B-E55759067A75}" dt="2025-04-11T13:36:23.742" v="1506"/>
        <pc:sldMkLst>
          <pc:docMk/>
          <pc:sldMk cId="2227542710" sldId="2147482531"/>
        </pc:sldMkLst>
        <pc:spChg chg="mod">
          <ac:chgData name="Theo van Kraay" userId="d84cc394-bc99-4d93-b782-78d464c5e7dd" providerId="ADAL" clId="{8BD682E8-2498-4C2E-A93B-E55759067A75}" dt="2025-04-11T13:11:41.018" v="1422"/>
          <ac:spMkLst>
            <pc:docMk/>
            <pc:sldMk cId="2227542710" sldId="2147482531"/>
            <ac:spMk id="2" creationId="{698B3193-0765-1DDF-A191-036C89FD59E9}"/>
          </ac:spMkLst>
        </pc:spChg>
        <pc:spChg chg="mod">
          <ac:chgData name="Theo van Kraay" userId="d84cc394-bc99-4d93-b782-78d464c5e7dd" providerId="ADAL" clId="{8BD682E8-2498-4C2E-A93B-E55759067A75}" dt="2025-04-11T13:14:50.308" v="1433"/>
          <ac:spMkLst>
            <pc:docMk/>
            <pc:sldMk cId="2227542710" sldId="2147482531"/>
            <ac:spMk id="36" creationId="{E463A9EC-E54F-7AC5-5F22-6B13AA66B63F}"/>
          </ac:spMkLst>
        </pc:spChg>
        <pc:spChg chg="mod">
          <ac:chgData name="Theo van Kraay" userId="d84cc394-bc99-4d93-b782-78d464c5e7dd" providerId="ADAL" clId="{8BD682E8-2498-4C2E-A93B-E55759067A75}" dt="2025-04-11T13:14:50.308" v="1433"/>
          <ac:spMkLst>
            <pc:docMk/>
            <pc:sldMk cId="2227542710" sldId="2147482531"/>
            <ac:spMk id="37" creationId="{2107F7AE-7A6A-5DE8-CA8F-2D6E0D78B305}"/>
          </ac:spMkLst>
        </pc:spChg>
        <pc:spChg chg="mod">
          <ac:chgData name="Theo van Kraay" userId="d84cc394-bc99-4d93-b782-78d464c5e7dd" providerId="ADAL" clId="{8BD682E8-2498-4C2E-A93B-E55759067A75}" dt="2025-04-11T13:14:50.308" v="1433"/>
          <ac:spMkLst>
            <pc:docMk/>
            <pc:sldMk cId="2227542710" sldId="2147482531"/>
            <ac:spMk id="38" creationId="{DDFB4F00-F0AE-8A74-D45A-0AE4AF606F97}"/>
          </ac:spMkLst>
        </pc:spChg>
      </pc:sldChg>
      <pc:sldChg chg="modSp mod ord setBg modNotes">
        <pc:chgData name="Theo van Kraay" userId="d84cc394-bc99-4d93-b782-78d464c5e7dd" providerId="ADAL" clId="{8BD682E8-2498-4C2E-A93B-E55759067A75}" dt="2025-04-11T13:34:23.684" v="1498"/>
        <pc:sldMkLst>
          <pc:docMk/>
          <pc:sldMk cId="3764937284" sldId="2147483627"/>
        </pc:sldMkLst>
        <pc:spChg chg="mod">
          <ac:chgData name="Theo van Kraay" userId="d84cc394-bc99-4d93-b782-78d464c5e7dd" providerId="ADAL" clId="{8BD682E8-2498-4C2E-A93B-E55759067A75}" dt="2025-04-11T13:14:50.308" v="1433"/>
          <ac:spMkLst>
            <pc:docMk/>
            <pc:sldMk cId="3764937284" sldId="2147483627"/>
            <ac:spMk id="10" creationId="{97077BF0-6F03-1BEA-504C-DABBCFCE6F57}"/>
          </ac:spMkLst>
        </pc:spChg>
        <pc:spChg chg="mod">
          <ac:chgData name="Theo van Kraay" userId="d84cc394-bc99-4d93-b782-78d464c5e7dd" providerId="ADAL" clId="{8BD682E8-2498-4C2E-A93B-E55759067A75}" dt="2025-04-11T13:14:50.308" v="1433"/>
          <ac:spMkLst>
            <pc:docMk/>
            <pc:sldMk cId="3764937284" sldId="2147483627"/>
            <ac:spMk id="12" creationId="{BD0D84FC-0EFF-6C53-AE02-9630D179C744}"/>
          </ac:spMkLst>
        </pc:spChg>
        <pc:spChg chg="mod">
          <ac:chgData name="Theo van Kraay" userId="d84cc394-bc99-4d93-b782-78d464c5e7dd" providerId="ADAL" clId="{8BD682E8-2498-4C2E-A93B-E55759067A75}" dt="2025-04-11T13:14:46.731" v="1429"/>
          <ac:spMkLst>
            <pc:docMk/>
            <pc:sldMk cId="3764937284" sldId="2147483627"/>
            <ac:spMk id="15" creationId="{94578CB8-9DC1-42A4-3D7D-F1D4812BF03F}"/>
          </ac:spMkLst>
        </pc:spChg>
        <pc:spChg chg="mod">
          <ac:chgData name="Theo van Kraay" userId="d84cc394-bc99-4d93-b782-78d464c5e7dd" providerId="ADAL" clId="{8BD682E8-2498-4C2E-A93B-E55759067A75}" dt="2025-04-11T13:20:00.227" v="1446" actId="1076"/>
          <ac:spMkLst>
            <pc:docMk/>
            <pc:sldMk cId="3764937284" sldId="2147483627"/>
            <ac:spMk id="17" creationId="{2295E134-EB15-2A64-D225-808EDD8896C7}"/>
          </ac:spMkLst>
        </pc:spChg>
        <pc:spChg chg="mod">
          <ac:chgData name="Theo van Kraay" userId="d84cc394-bc99-4d93-b782-78d464c5e7dd" providerId="ADAL" clId="{8BD682E8-2498-4C2E-A93B-E55759067A75}" dt="2025-04-11T13:14:50.308" v="1433"/>
          <ac:spMkLst>
            <pc:docMk/>
            <pc:sldMk cId="3764937284" sldId="2147483627"/>
            <ac:spMk id="18" creationId="{08791019-C131-EECE-8B27-08CBE0BA38BD}"/>
          </ac:spMkLst>
        </pc:spChg>
        <pc:spChg chg="mod">
          <ac:chgData name="Theo van Kraay" userId="d84cc394-bc99-4d93-b782-78d464c5e7dd" providerId="ADAL" clId="{8BD682E8-2498-4C2E-A93B-E55759067A75}" dt="2025-04-11T13:14:50.308" v="1433"/>
          <ac:spMkLst>
            <pc:docMk/>
            <pc:sldMk cId="3764937284" sldId="2147483627"/>
            <ac:spMk id="20" creationId="{E73E67C9-DDCA-7964-5F83-1D18C34F2B1B}"/>
          </ac:spMkLst>
        </pc:spChg>
        <pc:spChg chg="mod">
          <ac:chgData name="Theo van Kraay" userId="d84cc394-bc99-4d93-b782-78d464c5e7dd" providerId="ADAL" clId="{8BD682E8-2498-4C2E-A93B-E55759067A75}" dt="2025-04-11T13:06:00.236" v="1086" actId="207"/>
          <ac:spMkLst>
            <pc:docMk/>
            <pc:sldMk cId="3764937284" sldId="2147483627"/>
            <ac:spMk id="21" creationId="{E1D6B69B-718B-0A26-8CB0-D5F09F319999}"/>
          </ac:spMkLst>
        </pc:spChg>
        <pc:spChg chg="mod">
          <ac:chgData name="Theo van Kraay" userId="d84cc394-bc99-4d93-b782-78d464c5e7dd" providerId="ADAL" clId="{8BD682E8-2498-4C2E-A93B-E55759067A75}" dt="2025-04-11T13:14:50.308" v="1433"/>
          <ac:spMkLst>
            <pc:docMk/>
            <pc:sldMk cId="3764937284" sldId="2147483627"/>
            <ac:spMk id="27" creationId="{4BF6E386-3B94-36B0-7F57-6AA0D7388E13}"/>
          </ac:spMkLst>
        </pc:spChg>
        <pc:spChg chg="mod">
          <ac:chgData name="Theo van Kraay" userId="d84cc394-bc99-4d93-b782-78d464c5e7dd" providerId="ADAL" clId="{8BD682E8-2498-4C2E-A93B-E55759067A75}" dt="2025-04-11T13:14:50.308" v="1433"/>
          <ac:spMkLst>
            <pc:docMk/>
            <pc:sldMk cId="3764937284" sldId="2147483627"/>
            <ac:spMk id="32" creationId="{FD61325B-F84C-C423-5002-1FB3B45B0F54}"/>
          </ac:spMkLst>
        </pc:spChg>
        <pc:spChg chg="mod">
          <ac:chgData name="Theo van Kraay" userId="d84cc394-bc99-4d93-b782-78d464c5e7dd" providerId="ADAL" clId="{8BD682E8-2498-4C2E-A93B-E55759067A75}" dt="2025-04-11T13:14:50.308" v="1433"/>
          <ac:spMkLst>
            <pc:docMk/>
            <pc:sldMk cId="3764937284" sldId="2147483627"/>
            <ac:spMk id="33" creationId="{7186130C-7AA8-BD1E-14D9-9804BF768D1A}"/>
          </ac:spMkLst>
        </pc:spChg>
        <pc:spChg chg="mod">
          <ac:chgData name="Theo van Kraay" userId="d84cc394-bc99-4d93-b782-78d464c5e7dd" providerId="ADAL" clId="{8BD682E8-2498-4C2E-A93B-E55759067A75}" dt="2025-04-11T13:14:50.308" v="1433"/>
          <ac:spMkLst>
            <pc:docMk/>
            <pc:sldMk cId="3764937284" sldId="2147483627"/>
            <ac:spMk id="40" creationId="{03A21EF7-37C4-1286-7BD2-73351A621D0A}"/>
          </ac:spMkLst>
        </pc:spChg>
        <pc:spChg chg="mod">
          <ac:chgData name="Theo van Kraay" userId="d84cc394-bc99-4d93-b782-78d464c5e7dd" providerId="ADAL" clId="{8BD682E8-2498-4C2E-A93B-E55759067A75}" dt="2025-04-11T13:14:50.308" v="1433"/>
          <ac:spMkLst>
            <pc:docMk/>
            <pc:sldMk cId="3764937284" sldId="2147483627"/>
            <ac:spMk id="43" creationId="{1EC49FF7-7777-8424-AB27-5255101D98AA}"/>
          </ac:spMkLst>
        </pc:spChg>
      </pc:sldChg>
      <pc:sldChg chg="modSp ord">
        <pc:chgData name="Theo van Kraay" userId="d84cc394-bc99-4d93-b782-78d464c5e7dd" providerId="ADAL" clId="{8BD682E8-2498-4C2E-A93B-E55759067A75}" dt="2025-04-11T13:34:23.684" v="1498"/>
        <pc:sldMkLst>
          <pc:docMk/>
          <pc:sldMk cId="2121908929" sldId="2147483630"/>
        </pc:sldMkLst>
        <pc:spChg chg="mod">
          <ac:chgData name="Theo van Kraay" userId="d84cc394-bc99-4d93-b782-78d464c5e7dd" providerId="ADAL" clId="{8BD682E8-2498-4C2E-A93B-E55759067A75}" dt="2025-04-11T13:11:41.018" v="1422"/>
          <ac:spMkLst>
            <pc:docMk/>
            <pc:sldMk cId="2121908929" sldId="2147483630"/>
            <ac:spMk id="2" creationId="{93ACE48F-1C4C-8EDE-4BB4-5C6A38C1A86F}"/>
          </ac:spMkLst>
        </pc:spChg>
        <pc:spChg chg="mod">
          <ac:chgData name="Theo van Kraay" userId="d84cc394-bc99-4d93-b782-78d464c5e7dd" providerId="ADAL" clId="{8BD682E8-2498-4C2E-A93B-E55759067A75}" dt="2025-04-11T13:14:50.308" v="1433"/>
          <ac:spMkLst>
            <pc:docMk/>
            <pc:sldMk cId="2121908929" sldId="2147483630"/>
            <ac:spMk id="5" creationId="{A6A0B929-F138-0940-0A17-5AB38F630EFE}"/>
          </ac:spMkLst>
        </pc:spChg>
      </pc:sldChg>
      <pc:sldChg chg="modSp mod ord setBg modNotes">
        <pc:chgData name="Theo van Kraay" userId="d84cc394-bc99-4d93-b782-78d464c5e7dd" providerId="ADAL" clId="{8BD682E8-2498-4C2E-A93B-E55759067A75}" dt="2025-04-11T13:34:23.684" v="1498"/>
        <pc:sldMkLst>
          <pc:docMk/>
          <pc:sldMk cId="3179792868" sldId="2147483642"/>
        </pc:sldMkLst>
      </pc:sldChg>
      <pc:sldChg chg="del">
        <pc:chgData name="Theo van Kraay" userId="d84cc394-bc99-4d93-b782-78d464c5e7dd" providerId="ADAL" clId="{8BD682E8-2498-4C2E-A93B-E55759067A75}" dt="2025-04-11T10:42:08.041" v="76" actId="47"/>
        <pc:sldMkLst>
          <pc:docMk/>
          <pc:sldMk cId="3516201280" sldId="2147483644"/>
        </pc:sldMkLst>
      </pc:sldChg>
      <pc:sldChg chg="modSp ord modNotes">
        <pc:chgData name="Theo van Kraay" userId="d84cc394-bc99-4d93-b782-78d464c5e7dd" providerId="ADAL" clId="{8BD682E8-2498-4C2E-A93B-E55759067A75}" dt="2025-04-11T13:37:03.877" v="1510"/>
        <pc:sldMkLst>
          <pc:docMk/>
          <pc:sldMk cId="2054910489" sldId="2147483645"/>
        </pc:sldMkLst>
        <pc:spChg chg="mod">
          <ac:chgData name="Theo van Kraay" userId="d84cc394-bc99-4d93-b782-78d464c5e7dd" providerId="ADAL" clId="{8BD682E8-2498-4C2E-A93B-E55759067A75}" dt="2025-04-11T13:14:50.308" v="1433"/>
          <ac:spMkLst>
            <pc:docMk/>
            <pc:sldMk cId="2054910489" sldId="2147483645"/>
            <ac:spMk id="3" creationId="{FFD74270-2ABC-C56A-5B8B-79E217CDE8DB}"/>
          </ac:spMkLst>
        </pc:spChg>
        <pc:spChg chg="mod">
          <ac:chgData name="Theo van Kraay" userId="d84cc394-bc99-4d93-b782-78d464c5e7dd" providerId="ADAL" clId="{8BD682E8-2498-4C2E-A93B-E55759067A75}" dt="2025-04-11T13:14:50.308" v="1433"/>
          <ac:spMkLst>
            <pc:docMk/>
            <pc:sldMk cId="2054910489" sldId="2147483645"/>
            <ac:spMk id="6" creationId="{77186BC6-4F94-909D-82BF-21B6322E6BE0}"/>
          </ac:spMkLst>
        </pc:spChg>
        <pc:spChg chg="mod">
          <ac:chgData name="Theo van Kraay" userId="d84cc394-bc99-4d93-b782-78d464c5e7dd" providerId="ADAL" clId="{8BD682E8-2498-4C2E-A93B-E55759067A75}" dt="2025-04-11T13:14:50.308" v="1433"/>
          <ac:spMkLst>
            <pc:docMk/>
            <pc:sldMk cId="2054910489" sldId="2147483645"/>
            <ac:spMk id="10" creationId="{28218FD5-D3F5-B84C-EC47-AD5C6F14BDDF}"/>
          </ac:spMkLst>
        </pc:spChg>
        <pc:spChg chg="mod">
          <ac:chgData name="Theo van Kraay" userId="d84cc394-bc99-4d93-b782-78d464c5e7dd" providerId="ADAL" clId="{8BD682E8-2498-4C2E-A93B-E55759067A75}" dt="2025-04-11T13:11:41.018" v="1422"/>
          <ac:spMkLst>
            <pc:docMk/>
            <pc:sldMk cId="2054910489" sldId="2147483645"/>
            <ac:spMk id="11" creationId="{8B106ABF-F0AB-B97B-5357-571591D44BD0}"/>
          </ac:spMkLst>
        </pc:spChg>
        <pc:spChg chg="mod">
          <ac:chgData name="Theo van Kraay" userId="d84cc394-bc99-4d93-b782-78d464c5e7dd" providerId="ADAL" clId="{8BD682E8-2498-4C2E-A93B-E55759067A75}" dt="2025-04-11T13:14:50.308" v="1433"/>
          <ac:spMkLst>
            <pc:docMk/>
            <pc:sldMk cId="2054910489" sldId="2147483645"/>
            <ac:spMk id="14" creationId="{6B368901-9D2B-DBF0-1C3C-A99F0AFBDEBD}"/>
          </ac:spMkLst>
        </pc:spChg>
        <pc:spChg chg="mod">
          <ac:chgData name="Theo van Kraay" userId="d84cc394-bc99-4d93-b782-78d464c5e7dd" providerId="ADAL" clId="{8BD682E8-2498-4C2E-A93B-E55759067A75}" dt="2025-04-11T13:14:50.308" v="1433"/>
          <ac:spMkLst>
            <pc:docMk/>
            <pc:sldMk cId="2054910489" sldId="2147483645"/>
            <ac:spMk id="15" creationId="{D072CB9C-2B44-CFA9-4E96-C215349C37F3}"/>
          </ac:spMkLst>
        </pc:spChg>
        <pc:spChg chg="mod">
          <ac:chgData name="Theo van Kraay" userId="d84cc394-bc99-4d93-b782-78d464c5e7dd" providerId="ADAL" clId="{8BD682E8-2498-4C2E-A93B-E55759067A75}" dt="2025-04-11T13:14:50.308" v="1433"/>
          <ac:spMkLst>
            <pc:docMk/>
            <pc:sldMk cId="2054910489" sldId="2147483645"/>
            <ac:spMk id="64" creationId="{0576BB0A-CF89-0DB7-48E1-FE91111E6324}"/>
          </ac:spMkLst>
        </pc:spChg>
        <pc:spChg chg="mod">
          <ac:chgData name="Theo van Kraay" userId="d84cc394-bc99-4d93-b782-78d464c5e7dd" providerId="ADAL" clId="{8BD682E8-2498-4C2E-A93B-E55759067A75}" dt="2025-04-11T13:14:50.308" v="1433"/>
          <ac:spMkLst>
            <pc:docMk/>
            <pc:sldMk cId="2054910489" sldId="2147483645"/>
            <ac:spMk id="109" creationId="{12FEB0C4-4FDC-C053-E44E-38297021EEDC}"/>
          </ac:spMkLst>
        </pc:spChg>
        <pc:spChg chg="mod">
          <ac:chgData name="Theo van Kraay" userId="d84cc394-bc99-4d93-b782-78d464c5e7dd" providerId="ADAL" clId="{8BD682E8-2498-4C2E-A93B-E55759067A75}" dt="2025-04-11T13:14:50.308" v="1433"/>
          <ac:spMkLst>
            <pc:docMk/>
            <pc:sldMk cId="2054910489" sldId="2147483645"/>
            <ac:spMk id="110" creationId="{C0BFA81F-0981-2F27-18C3-4388AB38FE0F}"/>
          </ac:spMkLst>
        </pc:spChg>
        <pc:spChg chg="mod">
          <ac:chgData name="Theo van Kraay" userId="d84cc394-bc99-4d93-b782-78d464c5e7dd" providerId="ADAL" clId="{8BD682E8-2498-4C2E-A93B-E55759067A75}" dt="2025-04-11T13:14:50.308" v="1433"/>
          <ac:spMkLst>
            <pc:docMk/>
            <pc:sldMk cId="2054910489" sldId="2147483645"/>
            <ac:spMk id="124" creationId="{2FDACCF9-FF25-C005-10F1-2BD810B211EB}"/>
          </ac:spMkLst>
        </pc:spChg>
        <pc:spChg chg="mod">
          <ac:chgData name="Theo van Kraay" userId="d84cc394-bc99-4d93-b782-78d464c5e7dd" providerId="ADAL" clId="{8BD682E8-2498-4C2E-A93B-E55759067A75}" dt="2025-04-11T13:14:50.308" v="1433"/>
          <ac:spMkLst>
            <pc:docMk/>
            <pc:sldMk cId="2054910489" sldId="2147483645"/>
            <ac:spMk id="125" creationId="{90AF88A0-5B33-FFD1-F5FC-FDA0BC11275F}"/>
          </ac:spMkLst>
        </pc:spChg>
      </pc:sldChg>
      <pc:sldChg chg="modSp add mod ord">
        <pc:chgData name="Theo van Kraay" userId="d84cc394-bc99-4d93-b782-78d464c5e7dd" providerId="ADAL" clId="{8BD682E8-2498-4C2E-A93B-E55759067A75}" dt="2025-04-11T13:14:50.308" v="1433"/>
        <pc:sldMkLst>
          <pc:docMk/>
          <pc:sldMk cId="1861337289" sldId="2147483646"/>
        </pc:sldMkLst>
        <pc:spChg chg="mod">
          <ac:chgData name="Theo van Kraay" userId="d84cc394-bc99-4d93-b782-78d464c5e7dd" providerId="ADAL" clId="{8BD682E8-2498-4C2E-A93B-E55759067A75}" dt="2025-04-11T13:14:50.308" v="1433"/>
          <ac:spMkLst>
            <pc:docMk/>
            <pc:sldMk cId="1861337289" sldId="2147483646"/>
            <ac:spMk id="2" creationId="{FC06D6FF-64C1-4B93-8EFE-E32C601A9FCF}"/>
          </ac:spMkLst>
        </pc:spChg>
      </pc:sldChg>
      <pc:sldChg chg="del">
        <pc:chgData name="Theo van Kraay" userId="d84cc394-bc99-4d93-b782-78d464c5e7dd" providerId="ADAL" clId="{8BD682E8-2498-4C2E-A93B-E55759067A75}" dt="2025-04-11T10:42:09.182" v="77" actId="47"/>
        <pc:sldMkLst>
          <pc:docMk/>
          <pc:sldMk cId="3386157245" sldId="2147483646"/>
        </pc:sldMkLst>
      </pc:sldChg>
      <pc:sldChg chg="del">
        <pc:chgData name="Theo van Kraay" userId="d84cc394-bc99-4d93-b782-78d464c5e7dd" providerId="ADAL" clId="{8BD682E8-2498-4C2E-A93B-E55759067A75}" dt="2025-04-11T10:52:30.430" v="306" actId="47"/>
        <pc:sldMkLst>
          <pc:docMk/>
          <pc:sldMk cId="2993263678" sldId="2147483647"/>
        </pc:sldMkLst>
      </pc:sldChg>
      <pc:sldChg chg="modSp add mod ord">
        <pc:chgData name="Theo van Kraay" userId="d84cc394-bc99-4d93-b782-78d464c5e7dd" providerId="ADAL" clId="{8BD682E8-2498-4C2E-A93B-E55759067A75}" dt="2025-04-11T13:34:23.684" v="1498"/>
        <pc:sldMkLst>
          <pc:docMk/>
          <pc:sldMk cId="3117716023" sldId="2147483647"/>
        </pc:sldMkLst>
        <pc:spChg chg="mod">
          <ac:chgData name="Theo van Kraay" userId="d84cc394-bc99-4d93-b782-78d464c5e7dd" providerId="ADAL" clId="{8BD682E8-2498-4C2E-A93B-E55759067A75}" dt="2025-04-11T13:14:50.308" v="1433"/>
          <ac:spMkLst>
            <pc:docMk/>
            <pc:sldMk cId="3117716023" sldId="2147483647"/>
            <ac:spMk id="2" creationId="{AEB48D0F-7B93-6507-D6E5-7462F4AEC89A}"/>
          </ac:spMkLst>
        </pc:spChg>
      </pc:sldChg>
      <pc:sldMasterChg chg="modSp modSldLayout">
        <pc:chgData name="Theo van Kraay" userId="d84cc394-bc99-4d93-b782-78d464c5e7dd" providerId="ADAL" clId="{8BD682E8-2498-4C2E-A93B-E55759067A75}" dt="2025-04-11T13:14:50.308" v="1433"/>
        <pc:sldMasterMkLst>
          <pc:docMk/>
          <pc:sldMasterMk cId="1308356682" sldId="2147483881"/>
        </pc:sldMasterMkLst>
        <pc:spChg chg="mod">
          <ac:chgData name="Theo van Kraay" userId="d84cc394-bc99-4d93-b782-78d464c5e7dd" providerId="ADAL" clId="{8BD682E8-2498-4C2E-A93B-E55759067A75}" dt="2025-04-11T13:14:50.308" v="1433"/>
          <ac:spMkLst>
            <pc:docMk/>
            <pc:sldMasterMk cId="1308356682" sldId="2147483881"/>
            <ac:spMk id="3" creationId="{2D6435A4-7FC5-3624-5155-D82D5BF55597}"/>
          </ac:spMkLst>
        </pc:spChg>
        <pc:spChg chg="mod">
          <ac:chgData name="Theo van Kraay" userId="d84cc394-bc99-4d93-b782-78d464c5e7dd" providerId="ADAL" clId="{8BD682E8-2498-4C2E-A93B-E55759067A75}" dt="2025-04-11T13:14:50.308" v="1433"/>
          <ac:spMkLst>
            <pc:docMk/>
            <pc:sldMasterMk cId="1308356682" sldId="2147483881"/>
            <ac:spMk id="4" creationId="{3AD429E1-4C33-0698-DED2-E068AAC1614A}"/>
          </ac:spMkLst>
        </pc:spChg>
        <pc:spChg chg="mod">
          <ac:chgData name="Theo van Kraay" userId="d84cc394-bc99-4d93-b782-78d464c5e7dd" providerId="ADAL" clId="{8BD682E8-2498-4C2E-A93B-E55759067A75}" dt="2025-04-11T13:14:50.308" v="1433"/>
          <ac:spMkLst>
            <pc:docMk/>
            <pc:sldMasterMk cId="1308356682" sldId="2147483881"/>
            <ac:spMk id="6" creationId="{6127FA82-318A-3A34-2934-24B034B5805F}"/>
          </ac:spMkLst>
        </pc:spChg>
        <pc:spChg chg="mod">
          <ac:chgData name="Theo van Kraay" userId="d84cc394-bc99-4d93-b782-78d464c5e7dd" providerId="ADAL" clId="{8BD682E8-2498-4C2E-A93B-E55759067A75}" dt="2025-04-11T13:14:50.308" v="1433"/>
          <ac:spMkLst>
            <pc:docMk/>
            <pc:sldMasterMk cId="1308356682" sldId="2147483881"/>
            <ac:spMk id="10" creationId="{8E92EE12-E16C-066A-7EFA-7E3A5BF6D573}"/>
          </ac:spMkLst>
        </pc:spChg>
        <pc:picChg chg="mod">
          <ac:chgData name="Theo van Kraay" userId="d84cc394-bc99-4d93-b782-78d464c5e7dd" providerId="ADAL" clId="{8BD682E8-2498-4C2E-A93B-E55759067A75}" dt="2025-04-11T13:14:50.308" v="1433"/>
          <ac:picMkLst>
            <pc:docMk/>
            <pc:sldMasterMk cId="1308356682" sldId="2147483881"/>
            <ac:picMk id="2" creationId="{A9AFB929-0B19-6CC0-3B60-22AC4CE9A500}"/>
          </ac:picMkLst>
        </pc:picChg>
        <pc:sldLayoutChg chg="modSp setBg">
          <pc:chgData name="Theo van Kraay" userId="d84cc394-bc99-4d93-b782-78d464c5e7dd" providerId="ADAL" clId="{8BD682E8-2498-4C2E-A93B-E55759067A75}" dt="2025-04-11T13:14:50.308" v="1433"/>
          <pc:sldLayoutMkLst>
            <pc:docMk/>
            <pc:sldMasterMk cId="1308356682" sldId="2147483881"/>
            <pc:sldLayoutMk cId="3197466020" sldId="2147483882"/>
          </pc:sldLayoutMkLst>
          <pc:picChg chg="mod">
            <ac:chgData name="Theo van Kraay" userId="d84cc394-bc99-4d93-b782-78d464c5e7dd" providerId="ADAL" clId="{8BD682E8-2498-4C2E-A93B-E55759067A75}" dt="2025-04-11T13:14:50.308" v="1433"/>
            <ac:picMkLst>
              <pc:docMk/>
              <pc:sldMasterMk cId="1308356682" sldId="2147483881"/>
              <pc:sldLayoutMk cId="3197466020" sldId="2147483882"/>
              <ac:picMk id="2" creationId="{A358730A-92B1-EE02-AFC5-E50EDD0460C1}"/>
            </ac:picMkLst>
          </pc:picChg>
          <pc:picChg chg="mod">
            <ac:chgData name="Theo van Kraay" userId="d84cc394-bc99-4d93-b782-78d464c5e7dd" providerId="ADAL" clId="{8BD682E8-2498-4C2E-A93B-E55759067A75}" dt="2025-04-11T13:14:50.308" v="1433"/>
            <ac:picMkLst>
              <pc:docMk/>
              <pc:sldMasterMk cId="1308356682" sldId="2147483881"/>
              <pc:sldLayoutMk cId="3197466020" sldId="2147483882"/>
              <ac:picMk id="4" creationId="{085A6D49-F533-1CF2-DA9C-F7132441896F}"/>
            </ac:picMkLst>
          </pc:picChg>
          <pc:picChg chg="mod">
            <ac:chgData name="Theo van Kraay" userId="d84cc394-bc99-4d93-b782-78d464c5e7dd" providerId="ADAL" clId="{8BD682E8-2498-4C2E-A93B-E55759067A75}" dt="2025-04-11T13:14:50.308" v="1433"/>
            <ac:picMkLst>
              <pc:docMk/>
              <pc:sldMasterMk cId="1308356682" sldId="2147483881"/>
              <pc:sldLayoutMk cId="3197466020" sldId="2147483882"/>
              <ac:picMk id="5" creationId="{749F0A51-BC05-99A8-4634-4C57AC01FB44}"/>
            </ac:picMkLst>
          </pc:pic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1341676864" sldId="2147483883"/>
          </pc:sldLayoutMkLst>
          <pc:spChg chg="mod">
            <ac:chgData name="Theo van Kraay" userId="d84cc394-bc99-4d93-b782-78d464c5e7dd" providerId="ADAL" clId="{8BD682E8-2498-4C2E-A93B-E55759067A75}" dt="2025-04-11T13:14:50.308" v="1433"/>
            <ac:spMkLst>
              <pc:docMk/>
              <pc:sldMasterMk cId="1308356682" sldId="2147483881"/>
              <pc:sldLayoutMk cId="1341676864" sldId="2147483883"/>
              <ac:spMk id="9" creationId="{F9BCA0CC-E9ED-11FE-A891-26C596BDADD0}"/>
            </ac:spMkLst>
          </pc:spChg>
          <pc:spChg chg="mod">
            <ac:chgData name="Theo van Kraay" userId="d84cc394-bc99-4d93-b782-78d464c5e7dd" providerId="ADAL" clId="{8BD682E8-2498-4C2E-A93B-E55759067A75}" dt="2025-04-11T13:14:50.308" v="1433"/>
            <ac:spMkLst>
              <pc:docMk/>
              <pc:sldMasterMk cId="1308356682" sldId="2147483881"/>
              <pc:sldLayoutMk cId="1341676864" sldId="2147483883"/>
              <ac:spMk id="10" creationId="{D083FE30-552E-B4FE-8108-5332511EF23A}"/>
            </ac:spMkLst>
          </pc:spChg>
          <pc:picChg chg="mod">
            <ac:chgData name="Theo van Kraay" userId="d84cc394-bc99-4d93-b782-78d464c5e7dd" providerId="ADAL" clId="{8BD682E8-2498-4C2E-A93B-E55759067A75}" dt="2025-04-11T13:14:50.308" v="1433"/>
            <ac:picMkLst>
              <pc:docMk/>
              <pc:sldMasterMk cId="1308356682" sldId="2147483881"/>
              <pc:sldLayoutMk cId="1341676864" sldId="2147483883"/>
              <ac:picMk id="3" creationId="{2715DFAC-65EA-B686-6D43-B43D02913046}"/>
            </ac:picMkLst>
          </pc:picChg>
          <pc:picChg chg="mod">
            <ac:chgData name="Theo van Kraay" userId="d84cc394-bc99-4d93-b782-78d464c5e7dd" providerId="ADAL" clId="{8BD682E8-2498-4C2E-A93B-E55759067A75}" dt="2025-04-11T13:14:50.308" v="1433"/>
            <ac:picMkLst>
              <pc:docMk/>
              <pc:sldMasterMk cId="1308356682" sldId="2147483881"/>
              <pc:sldLayoutMk cId="1341676864" sldId="2147483883"/>
              <ac:picMk id="6" creationId="{6E32F0A2-36A3-0C6A-0899-BCA28D31713E}"/>
            </ac:picMkLst>
          </pc:picChg>
          <pc:picChg chg="mod">
            <ac:chgData name="Theo van Kraay" userId="d84cc394-bc99-4d93-b782-78d464c5e7dd" providerId="ADAL" clId="{8BD682E8-2498-4C2E-A93B-E55759067A75}" dt="2025-04-11T13:14:50.308" v="1433"/>
            <ac:picMkLst>
              <pc:docMk/>
              <pc:sldMasterMk cId="1308356682" sldId="2147483881"/>
              <pc:sldLayoutMk cId="1341676864" sldId="2147483883"/>
              <ac:picMk id="8" creationId="{CD1AF4A4-385F-FB69-7D75-DFBCB2F611F6}"/>
            </ac:picMkLst>
          </pc:pic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2613875155" sldId="2147483884"/>
          </pc:sldLayoutMkLst>
          <pc:spChg chg="mod">
            <ac:chgData name="Theo van Kraay" userId="d84cc394-bc99-4d93-b782-78d464c5e7dd" providerId="ADAL" clId="{8BD682E8-2498-4C2E-A93B-E55759067A75}" dt="2025-04-11T13:14:50.308" v="1433"/>
            <ac:spMkLst>
              <pc:docMk/>
              <pc:sldMasterMk cId="1308356682" sldId="2147483881"/>
              <pc:sldLayoutMk cId="2613875155" sldId="2147483884"/>
              <ac:spMk id="32" creationId="{D214F5AB-6ACF-CEA7-9333-C20A75F44364}"/>
            </ac:spMkLst>
          </pc:spChg>
          <pc:spChg chg="mod">
            <ac:chgData name="Theo van Kraay" userId="d84cc394-bc99-4d93-b782-78d464c5e7dd" providerId="ADAL" clId="{8BD682E8-2498-4C2E-A93B-E55759067A75}" dt="2025-04-11T13:14:50.308" v="1433"/>
            <ac:spMkLst>
              <pc:docMk/>
              <pc:sldMasterMk cId="1308356682" sldId="2147483881"/>
              <pc:sldLayoutMk cId="2613875155" sldId="2147483884"/>
              <ac:spMk id="33" creationId="{4E6BBA1F-6503-0114-8689-6C32B5BA17E1}"/>
            </ac:spMkLst>
          </pc:spChg>
          <pc:picChg chg="mod">
            <ac:chgData name="Theo van Kraay" userId="d84cc394-bc99-4d93-b782-78d464c5e7dd" providerId="ADAL" clId="{8BD682E8-2498-4C2E-A93B-E55759067A75}" dt="2025-04-11T13:14:50.308" v="1433"/>
            <ac:picMkLst>
              <pc:docMk/>
              <pc:sldMasterMk cId="1308356682" sldId="2147483881"/>
              <pc:sldLayoutMk cId="2613875155" sldId="2147483884"/>
              <ac:picMk id="2" creationId="{F6B7CBFE-758D-C1A7-840F-CACBE0925843}"/>
            </ac:picMkLst>
          </pc:picChg>
          <pc:picChg chg="mod">
            <ac:chgData name="Theo van Kraay" userId="d84cc394-bc99-4d93-b782-78d464c5e7dd" providerId="ADAL" clId="{8BD682E8-2498-4C2E-A93B-E55759067A75}" dt="2025-04-11T13:14:50.308" v="1433"/>
            <ac:picMkLst>
              <pc:docMk/>
              <pc:sldMasterMk cId="1308356682" sldId="2147483881"/>
              <pc:sldLayoutMk cId="2613875155" sldId="2147483884"/>
              <ac:picMk id="7" creationId="{2ADF57CA-CFF6-5009-8518-F224917FBE43}"/>
            </ac:picMkLst>
          </pc:picChg>
          <pc:picChg chg="mod">
            <ac:chgData name="Theo van Kraay" userId="d84cc394-bc99-4d93-b782-78d464c5e7dd" providerId="ADAL" clId="{8BD682E8-2498-4C2E-A93B-E55759067A75}" dt="2025-04-11T13:14:50.308" v="1433"/>
            <ac:picMkLst>
              <pc:docMk/>
              <pc:sldMasterMk cId="1308356682" sldId="2147483881"/>
              <pc:sldLayoutMk cId="2613875155" sldId="2147483884"/>
              <ac:picMk id="26" creationId="{5323580E-84A5-A4D7-5FC9-03874243030E}"/>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3209202740" sldId="2147483885"/>
          </pc:sldLayoutMkLst>
          <pc:spChg chg="mod">
            <ac:chgData name="Theo van Kraay" userId="d84cc394-bc99-4d93-b782-78d464c5e7dd" providerId="ADAL" clId="{8BD682E8-2498-4C2E-A93B-E55759067A75}" dt="2025-04-11T13:14:50.308" v="1433"/>
            <ac:spMkLst>
              <pc:docMk/>
              <pc:sldMasterMk cId="1308356682" sldId="2147483881"/>
              <pc:sldLayoutMk cId="3209202740" sldId="2147483885"/>
              <ac:spMk id="5" creationId="{C407FF1F-2401-E955-68A6-0CFAE2AB1DD5}"/>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7" creationId="{79BA467C-00FD-FFE5-B6B3-257AD807C32C}"/>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12" creationId="{6C4FB0E4-7942-3FC2-407F-B9500F035E5D}"/>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15" creationId="{676A4AA1-3572-4723-1C95-164DF0BCD503}"/>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0" creationId="{D063535B-A7D0-15D4-B5A1-594D2F4162A5}"/>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2" creationId="{8D9099A6-3B0A-9464-367E-D5A8E455A408}"/>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3" creationId="{07AC5969-ACBC-CD3B-958B-C4688327203B}"/>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4" creationId="{AB03BDC5-976E-FC84-E7E5-F83B89DAEC42}"/>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5" creationId="{DD404668-7BFF-9D81-116D-D664F55583DC}"/>
            </ac:spMkLst>
          </pc:spChg>
          <pc:spChg chg="mod">
            <ac:chgData name="Theo van Kraay" userId="d84cc394-bc99-4d93-b782-78d464c5e7dd" providerId="ADAL" clId="{8BD682E8-2498-4C2E-A93B-E55759067A75}" dt="2025-04-11T13:14:50.308" v="1433"/>
            <ac:spMkLst>
              <pc:docMk/>
              <pc:sldMasterMk cId="1308356682" sldId="2147483881"/>
              <pc:sldLayoutMk cId="3209202740" sldId="2147483885"/>
              <ac:spMk id="27" creationId="{C59416B7-40A3-0E61-131F-614A2055DC63}"/>
            </ac:spMkLst>
          </pc:sp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3724566814" sldId="2147483886"/>
          </pc:sldLayoutMkLst>
          <pc:spChg chg="mod">
            <ac:chgData name="Theo van Kraay" userId="d84cc394-bc99-4d93-b782-78d464c5e7dd" providerId="ADAL" clId="{8BD682E8-2498-4C2E-A93B-E55759067A75}" dt="2025-04-11T13:14:50.308" v="1433"/>
            <ac:spMkLst>
              <pc:docMk/>
              <pc:sldMasterMk cId="1308356682" sldId="2147483881"/>
              <pc:sldLayoutMk cId="3724566814" sldId="2147483886"/>
              <ac:spMk id="3" creationId="{7D28E221-4C6F-0ECF-FF86-1B96135B1A77}"/>
            </ac:spMkLst>
          </pc:spChg>
          <pc:picChg chg="mod">
            <ac:chgData name="Theo van Kraay" userId="d84cc394-bc99-4d93-b782-78d464c5e7dd" providerId="ADAL" clId="{8BD682E8-2498-4C2E-A93B-E55759067A75}" dt="2025-04-11T13:14:50.308" v="1433"/>
            <ac:picMkLst>
              <pc:docMk/>
              <pc:sldMasterMk cId="1308356682" sldId="2147483881"/>
              <pc:sldLayoutMk cId="3724566814" sldId="2147483886"/>
              <ac:picMk id="2" creationId="{EBD24679-02D6-417A-B473-C62FD1E91B1D}"/>
            </ac:picMkLst>
          </pc:picChg>
          <pc:picChg chg="mod">
            <ac:chgData name="Theo van Kraay" userId="d84cc394-bc99-4d93-b782-78d464c5e7dd" providerId="ADAL" clId="{8BD682E8-2498-4C2E-A93B-E55759067A75}" dt="2025-04-11T13:14:50.308" v="1433"/>
            <ac:picMkLst>
              <pc:docMk/>
              <pc:sldMasterMk cId="1308356682" sldId="2147483881"/>
              <pc:sldLayoutMk cId="3724566814" sldId="2147483886"/>
              <ac:picMk id="4" creationId="{32D13610-D10C-7EDB-D184-A911B7E3757E}"/>
            </ac:picMkLst>
          </pc:pic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1319667981" sldId="2147483887"/>
          </pc:sldLayoutMkLst>
          <pc:spChg chg="mod">
            <ac:chgData name="Theo van Kraay" userId="d84cc394-bc99-4d93-b782-78d464c5e7dd" providerId="ADAL" clId="{8BD682E8-2498-4C2E-A93B-E55759067A75}" dt="2025-04-11T13:14:50.308" v="1433"/>
            <ac:spMkLst>
              <pc:docMk/>
              <pc:sldMasterMk cId="1308356682" sldId="2147483881"/>
              <pc:sldLayoutMk cId="1319667981" sldId="2147483887"/>
              <ac:spMk id="2" creationId="{8581F21C-1E1E-67F7-A265-A36DAE615C08}"/>
            </ac:spMkLst>
          </pc:spChg>
          <pc:picChg chg="mod">
            <ac:chgData name="Theo van Kraay" userId="d84cc394-bc99-4d93-b782-78d464c5e7dd" providerId="ADAL" clId="{8BD682E8-2498-4C2E-A93B-E55759067A75}" dt="2025-04-11T13:14:50.308" v="1433"/>
            <ac:picMkLst>
              <pc:docMk/>
              <pc:sldMasterMk cId="1308356682" sldId="2147483881"/>
              <pc:sldLayoutMk cId="1319667981" sldId="2147483887"/>
              <ac:picMk id="3" creationId="{980BDF3D-EAEA-7986-FE2E-76D39B72B066}"/>
            </ac:picMkLst>
          </pc:picChg>
          <pc:picChg chg="mod">
            <ac:chgData name="Theo van Kraay" userId="d84cc394-bc99-4d93-b782-78d464c5e7dd" providerId="ADAL" clId="{8BD682E8-2498-4C2E-A93B-E55759067A75}" dt="2025-04-11T13:14:50.308" v="1433"/>
            <ac:picMkLst>
              <pc:docMk/>
              <pc:sldMasterMk cId="1308356682" sldId="2147483881"/>
              <pc:sldLayoutMk cId="1319667981" sldId="2147483887"/>
              <ac:picMk id="4" creationId="{32D13610-D10C-7EDB-D184-A911B7E3757E}"/>
            </ac:picMkLst>
          </pc:pic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3809424159" sldId="2147483888"/>
          </pc:sldLayoutMkLst>
          <pc:spChg chg="mod">
            <ac:chgData name="Theo van Kraay" userId="d84cc394-bc99-4d93-b782-78d464c5e7dd" providerId="ADAL" clId="{8BD682E8-2498-4C2E-A93B-E55759067A75}" dt="2025-04-11T13:14:50.308" v="1433"/>
            <ac:spMkLst>
              <pc:docMk/>
              <pc:sldMasterMk cId="1308356682" sldId="2147483881"/>
              <pc:sldLayoutMk cId="3809424159" sldId="2147483888"/>
              <ac:spMk id="5" creationId="{3229E6CA-A784-F774-2259-1004E9800AF9}"/>
            </ac:spMkLst>
          </pc:spChg>
          <pc:spChg chg="mod">
            <ac:chgData name="Theo van Kraay" userId="d84cc394-bc99-4d93-b782-78d464c5e7dd" providerId="ADAL" clId="{8BD682E8-2498-4C2E-A93B-E55759067A75}" dt="2025-04-11T13:14:50.308" v="1433"/>
            <ac:spMkLst>
              <pc:docMk/>
              <pc:sldMasterMk cId="1308356682" sldId="2147483881"/>
              <pc:sldLayoutMk cId="3809424159" sldId="2147483888"/>
              <ac:spMk id="6" creationId="{B115AC9E-859E-1188-69A7-AE4FE23D3D43}"/>
            </ac:spMkLst>
          </pc:spChg>
          <pc:spChg chg="mod">
            <ac:chgData name="Theo van Kraay" userId="d84cc394-bc99-4d93-b782-78d464c5e7dd" providerId="ADAL" clId="{8BD682E8-2498-4C2E-A93B-E55759067A75}" dt="2025-04-11T13:14:50.308" v="1433"/>
            <ac:spMkLst>
              <pc:docMk/>
              <pc:sldMasterMk cId="1308356682" sldId="2147483881"/>
              <pc:sldLayoutMk cId="3809424159" sldId="2147483888"/>
              <ac:spMk id="7" creationId="{FC81207B-171A-D6F9-39F2-11C30F7C62DD}"/>
            </ac:spMkLst>
          </pc:spChg>
          <pc:spChg chg="mod">
            <ac:chgData name="Theo van Kraay" userId="d84cc394-bc99-4d93-b782-78d464c5e7dd" providerId="ADAL" clId="{8BD682E8-2498-4C2E-A93B-E55759067A75}" dt="2025-04-11T13:14:50.308" v="1433"/>
            <ac:spMkLst>
              <pc:docMk/>
              <pc:sldMasterMk cId="1308356682" sldId="2147483881"/>
              <pc:sldLayoutMk cId="3809424159" sldId="2147483888"/>
              <ac:spMk id="10" creationId="{09D8FACC-399B-9204-41ED-0EB2EA66C15B}"/>
            </ac:spMkLst>
          </pc:spChg>
          <pc:spChg chg="mod">
            <ac:chgData name="Theo van Kraay" userId="d84cc394-bc99-4d93-b782-78d464c5e7dd" providerId="ADAL" clId="{8BD682E8-2498-4C2E-A93B-E55759067A75}" dt="2025-04-11T13:14:50.308" v="1433"/>
            <ac:spMkLst>
              <pc:docMk/>
              <pc:sldMasterMk cId="1308356682" sldId="2147483881"/>
              <pc:sldLayoutMk cId="3809424159" sldId="2147483888"/>
              <ac:spMk id="11" creationId="{B6A085E4-DB82-1DA8-55A5-C46C84AEBDAF}"/>
            </ac:spMkLst>
          </pc:spChg>
          <pc:spChg chg="mod">
            <ac:chgData name="Theo van Kraay" userId="d84cc394-bc99-4d93-b782-78d464c5e7dd" providerId="ADAL" clId="{8BD682E8-2498-4C2E-A93B-E55759067A75}" dt="2025-04-11T13:14:50.308" v="1433"/>
            <ac:spMkLst>
              <pc:docMk/>
              <pc:sldMasterMk cId="1308356682" sldId="2147483881"/>
              <pc:sldLayoutMk cId="3809424159" sldId="2147483888"/>
              <ac:spMk id="14" creationId="{8C7D6636-EFEC-C038-0FA4-DE6ACEDD8DF7}"/>
            </ac:spMkLst>
          </pc:spChg>
          <pc:picChg chg="mod">
            <ac:chgData name="Theo van Kraay" userId="d84cc394-bc99-4d93-b782-78d464c5e7dd" providerId="ADAL" clId="{8BD682E8-2498-4C2E-A93B-E55759067A75}" dt="2025-04-11T13:14:50.308" v="1433"/>
            <ac:picMkLst>
              <pc:docMk/>
              <pc:sldMasterMk cId="1308356682" sldId="2147483881"/>
              <pc:sldLayoutMk cId="3809424159" sldId="2147483888"/>
              <ac:picMk id="3" creationId="{0EF1885E-6A4A-6944-63E0-96B71794789F}"/>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2342206707" sldId="2147483889"/>
          </pc:sldLayoutMkLst>
          <pc:spChg chg="mod">
            <ac:chgData name="Theo van Kraay" userId="d84cc394-bc99-4d93-b782-78d464c5e7dd" providerId="ADAL" clId="{8BD682E8-2498-4C2E-A93B-E55759067A75}" dt="2025-04-11T13:14:50.308" v="1433"/>
            <ac:spMkLst>
              <pc:docMk/>
              <pc:sldMasterMk cId="1308356682" sldId="2147483881"/>
              <pc:sldLayoutMk cId="2342206707" sldId="2147483889"/>
              <ac:spMk id="3" creationId="{7C213266-236D-8FDB-6BC7-EA330441FC90}"/>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5" creationId="{0161AB2F-44E5-E6DF-0983-D3EBD1F0DEBD}"/>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6" creationId="{24013AEE-7EE3-A462-8DDD-7DEABBDF11CB}"/>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11" creationId="{B6A085E4-DB82-1DA8-55A5-C46C84AEBDAF}"/>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12" creationId="{D2E2A619-0160-BA80-FD92-FDF07C5BE1E0}"/>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13" creationId="{1C6277CC-A2E0-88EC-CDAB-33433357BB54}"/>
            </ac:spMkLst>
          </pc:spChg>
          <pc:spChg chg="mod">
            <ac:chgData name="Theo van Kraay" userId="d84cc394-bc99-4d93-b782-78d464c5e7dd" providerId="ADAL" clId="{8BD682E8-2498-4C2E-A93B-E55759067A75}" dt="2025-04-11T13:14:50.308" v="1433"/>
            <ac:spMkLst>
              <pc:docMk/>
              <pc:sldMasterMk cId="1308356682" sldId="2147483881"/>
              <pc:sldLayoutMk cId="2342206707" sldId="2147483889"/>
              <ac:spMk id="17" creationId="{572AF142-6064-1FA5-D6DA-38C3F8915010}"/>
            </ac:spMkLst>
          </pc:spChg>
          <pc:picChg chg="mod">
            <ac:chgData name="Theo van Kraay" userId="d84cc394-bc99-4d93-b782-78d464c5e7dd" providerId="ADAL" clId="{8BD682E8-2498-4C2E-A93B-E55759067A75}" dt="2025-04-11T13:14:50.308" v="1433"/>
            <ac:picMkLst>
              <pc:docMk/>
              <pc:sldMasterMk cId="1308356682" sldId="2147483881"/>
              <pc:sldLayoutMk cId="2342206707" sldId="2147483889"/>
              <ac:picMk id="2" creationId="{1B5751A0-DF29-056E-594D-6E016C137F45}"/>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1769518800" sldId="2147483890"/>
          </pc:sldLayoutMkLst>
          <pc:spChg chg="mod">
            <ac:chgData name="Theo van Kraay" userId="d84cc394-bc99-4d93-b782-78d464c5e7dd" providerId="ADAL" clId="{8BD682E8-2498-4C2E-A93B-E55759067A75}" dt="2025-04-11T13:14:50.308" v="1433"/>
            <ac:spMkLst>
              <pc:docMk/>
              <pc:sldMasterMk cId="1308356682" sldId="2147483881"/>
              <pc:sldLayoutMk cId="1769518800" sldId="2147483890"/>
              <ac:spMk id="8" creationId="{647F334F-1225-59F2-A5AF-B9FE6C3DC8A0}"/>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12" creationId="{88722149-B8C1-B1A2-70E4-07FD02D5B9DB}"/>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14" creationId="{D10BBD2D-09C0-6FD7-5156-2C096CFB50E8}"/>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16" creationId="{275AAFC7-8303-C8E8-DE12-8D4C4A6C778B}"/>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18" creationId="{4DF8F953-04D1-735A-0E97-B366FD44ED22}"/>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19" creationId="{767593EA-C24F-D541-4AD6-C897451E2341}"/>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20" creationId="{EB0D3F5E-5670-F458-A317-6B6A22BB25E5}"/>
            </ac:spMkLst>
          </pc:spChg>
          <pc:spChg chg="mod">
            <ac:chgData name="Theo van Kraay" userId="d84cc394-bc99-4d93-b782-78d464c5e7dd" providerId="ADAL" clId="{8BD682E8-2498-4C2E-A93B-E55759067A75}" dt="2025-04-11T13:14:50.308" v="1433"/>
            <ac:spMkLst>
              <pc:docMk/>
              <pc:sldMasterMk cId="1308356682" sldId="2147483881"/>
              <pc:sldLayoutMk cId="1769518800" sldId="2147483890"/>
              <ac:spMk id="21" creationId="{D5BF61D2-C71C-E6A7-A3C6-80AB37B3DE53}"/>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2151808732" sldId="2147483891"/>
          </pc:sldLayoutMkLst>
          <pc:spChg chg="mod">
            <ac:chgData name="Theo van Kraay" userId="d84cc394-bc99-4d93-b782-78d464c5e7dd" providerId="ADAL" clId="{8BD682E8-2498-4C2E-A93B-E55759067A75}" dt="2025-04-11T13:14:50.308" v="1433"/>
            <ac:spMkLst>
              <pc:docMk/>
              <pc:sldMasterMk cId="1308356682" sldId="2147483881"/>
              <pc:sldLayoutMk cId="2151808732" sldId="2147483891"/>
              <ac:spMk id="6" creationId="{F12768B1-E355-4445-0679-C7E978F9F45B}"/>
            </ac:spMkLst>
          </pc:spChg>
          <pc:spChg chg="mod">
            <ac:chgData name="Theo van Kraay" userId="d84cc394-bc99-4d93-b782-78d464c5e7dd" providerId="ADAL" clId="{8BD682E8-2498-4C2E-A93B-E55759067A75}" dt="2025-04-11T13:14:50.308" v="1433"/>
            <ac:spMkLst>
              <pc:docMk/>
              <pc:sldMasterMk cId="1308356682" sldId="2147483881"/>
              <pc:sldLayoutMk cId="2151808732" sldId="2147483891"/>
              <ac:spMk id="7" creationId="{2F830C6E-4818-AF35-4FDB-317D80547589}"/>
            </ac:spMkLst>
          </pc:spChg>
          <pc:spChg chg="mod">
            <ac:chgData name="Theo van Kraay" userId="d84cc394-bc99-4d93-b782-78d464c5e7dd" providerId="ADAL" clId="{8BD682E8-2498-4C2E-A93B-E55759067A75}" dt="2025-04-11T13:14:50.308" v="1433"/>
            <ac:spMkLst>
              <pc:docMk/>
              <pc:sldMasterMk cId="1308356682" sldId="2147483881"/>
              <pc:sldLayoutMk cId="2151808732" sldId="2147483891"/>
              <ac:spMk id="8" creationId="{EDA506F2-2F2A-C166-05E7-C67196F6461B}"/>
            </ac:spMkLst>
          </pc:spChg>
          <pc:spChg chg="mod">
            <ac:chgData name="Theo van Kraay" userId="d84cc394-bc99-4d93-b782-78d464c5e7dd" providerId="ADAL" clId="{8BD682E8-2498-4C2E-A93B-E55759067A75}" dt="2025-04-11T13:14:50.308" v="1433"/>
            <ac:spMkLst>
              <pc:docMk/>
              <pc:sldMasterMk cId="1308356682" sldId="2147483881"/>
              <pc:sldLayoutMk cId="2151808732" sldId="2147483891"/>
              <ac:spMk id="12" creationId="{7802570B-6139-8E28-F4F3-35DC9C75C16A}"/>
            </ac:spMkLst>
          </pc:spChg>
          <pc:spChg chg="mod">
            <ac:chgData name="Theo van Kraay" userId="d84cc394-bc99-4d93-b782-78d464c5e7dd" providerId="ADAL" clId="{8BD682E8-2498-4C2E-A93B-E55759067A75}" dt="2025-04-11T13:14:50.308" v="1433"/>
            <ac:spMkLst>
              <pc:docMk/>
              <pc:sldMasterMk cId="1308356682" sldId="2147483881"/>
              <pc:sldLayoutMk cId="2151808732" sldId="2147483891"/>
              <ac:spMk id="13" creationId="{40E3946B-174B-88B6-B67D-CDBCF499A022}"/>
            </ac:spMkLst>
          </pc:spChg>
          <pc:spChg chg="mod">
            <ac:chgData name="Theo van Kraay" userId="d84cc394-bc99-4d93-b782-78d464c5e7dd" providerId="ADAL" clId="{8BD682E8-2498-4C2E-A93B-E55759067A75}" dt="2025-04-11T13:14:50.308" v="1433"/>
            <ac:spMkLst>
              <pc:docMk/>
              <pc:sldMasterMk cId="1308356682" sldId="2147483881"/>
              <pc:sldLayoutMk cId="2151808732" sldId="2147483891"/>
              <ac:spMk id="14" creationId="{326E1E3C-955A-C0D3-B965-04805BCEEB80}"/>
            </ac:spMkLst>
          </pc:spChg>
          <pc:picChg chg="mod">
            <ac:chgData name="Theo van Kraay" userId="d84cc394-bc99-4d93-b782-78d464c5e7dd" providerId="ADAL" clId="{8BD682E8-2498-4C2E-A93B-E55759067A75}" dt="2025-04-11T13:14:50.308" v="1433"/>
            <ac:picMkLst>
              <pc:docMk/>
              <pc:sldMasterMk cId="1308356682" sldId="2147483881"/>
              <pc:sldLayoutMk cId="2151808732" sldId="2147483891"/>
              <ac:picMk id="5" creationId="{79EEEB21-56FB-40ED-EB85-3AE86D71DD9B}"/>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530542351" sldId="2147483892"/>
          </pc:sldLayoutMkLst>
          <pc:spChg chg="mod">
            <ac:chgData name="Theo van Kraay" userId="d84cc394-bc99-4d93-b782-78d464c5e7dd" providerId="ADAL" clId="{8BD682E8-2498-4C2E-A93B-E55759067A75}" dt="2025-04-11T13:14:50.308" v="1433"/>
            <ac:spMkLst>
              <pc:docMk/>
              <pc:sldMasterMk cId="1308356682" sldId="2147483881"/>
              <pc:sldLayoutMk cId="530542351" sldId="2147483892"/>
              <ac:spMk id="6" creationId="{D4BB2D9B-DA93-9E77-84C5-0C3CFD99054F}"/>
            </ac:spMkLst>
          </pc:spChg>
          <pc:spChg chg="mod">
            <ac:chgData name="Theo van Kraay" userId="d84cc394-bc99-4d93-b782-78d464c5e7dd" providerId="ADAL" clId="{8BD682E8-2498-4C2E-A93B-E55759067A75}" dt="2025-04-11T13:14:50.308" v="1433"/>
            <ac:spMkLst>
              <pc:docMk/>
              <pc:sldMasterMk cId="1308356682" sldId="2147483881"/>
              <pc:sldLayoutMk cId="530542351" sldId="2147483892"/>
              <ac:spMk id="11" creationId="{CDAE705C-884E-E2FA-2545-B703E3EF4556}"/>
            </ac:spMkLst>
          </pc:spChg>
          <pc:spChg chg="mod">
            <ac:chgData name="Theo van Kraay" userId="d84cc394-bc99-4d93-b782-78d464c5e7dd" providerId="ADAL" clId="{8BD682E8-2498-4C2E-A93B-E55759067A75}" dt="2025-04-11T13:14:50.308" v="1433"/>
            <ac:spMkLst>
              <pc:docMk/>
              <pc:sldMasterMk cId="1308356682" sldId="2147483881"/>
              <pc:sldLayoutMk cId="530542351" sldId="2147483892"/>
              <ac:spMk id="12" creationId="{67F9B2E2-3972-904F-E396-0435F9D9E609}"/>
            </ac:spMkLst>
          </pc:spChg>
          <pc:spChg chg="mod">
            <ac:chgData name="Theo van Kraay" userId="d84cc394-bc99-4d93-b782-78d464c5e7dd" providerId="ADAL" clId="{8BD682E8-2498-4C2E-A93B-E55759067A75}" dt="2025-04-11T13:14:50.308" v="1433"/>
            <ac:spMkLst>
              <pc:docMk/>
              <pc:sldMasterMk cId="1308356682" sldId="2147483881"/>
              <pc:sldLayoutMk cId="530542351" sldId="2147483892"/>
              <ac:spMk id="17" creationId="{E5CFD0C7-08DE-79B6-78CB-093AAADB3390}"/>
            </ac:spMkLst>
          </pc:spChg>
          <pc:picChg chg="mod">
            <ac:chgData name="Theo van Kraay" userId="d84cc394-bc99-4d93-b782-78d464c5e7dd" providerId="ADAL" clId="{8BD682E8-2498-4C2E-A93B-E55759067A75}" dt="2025-04-11T13:14:50.308" v="1433"/>
            <ac:picMkLst>
              <pc:docMk/>
              <pc:sldMasterMk cId="1308356682" sldId="2147483881"/>
              <pc:sldLayoutMk cId="530542351" sldId="2147483892"/>
              <ac:picMk id="10" creationId="{1B734122-BEE1-29E0-F586-EFFB1DCFD8E8}"/>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8648491" sldId="2147483893"/>
          </pc:sldLayoutMkLst>
          <pc:spChg chg="mod">
            <ac:chgData name="Theo van Kraay" userId="d84cc394-bc99-4d93-b782-78d464c5e7dd" providerId="ADAL" clId="{8BD682E8-2498-4C2E-A93B-E55759067A75}" dt="2025-04-11T13:14:50.308" v="1433"/>
            <ac:spMkLst>
              <pc:docMk/>
              <pc:sldMasterMk cId="1308356682" sldId="2147483881"/>
              <pc:sldLayoutMk cId="8648491" sldId="2147483893"/>
              <ac:spMk id="6" creationId="{99734408-B1D3-DC17-4EE2-3B36EC6671AB}"/>
            </ac:spMkLst>
          </pc:spChg>
          <pc:spChg chg="mod">
            <ac:chgData name="Theo van Kraay" userId="d84cc394-bc99-4d93-b782-78d464c5e7dd" providerId="ADAL" clId="{8BD682E8-2498-4C2E-A93B-E55759067A75}" dt="2025-04-11T13:14:50.308" v="1433"/>
            <ac:spMkLst>
              <pc:docMk/>
              <pc:sldMasterMk cId="1308356682" sldId="2147483881"/>
              <pc:sldLayoutMk cId="8648491" sldId="2147483893"/>
              <ac:spMk id="7" creationId="{560D4059-8C07-7C46-13EE-577BE9B28E67}"/>
            </ac:spMkLst>
          </pc:spChg>
          <pc:spChg chg="mod">
            <ac:chgData name="Theo van Kraay" userId="d84cc394-bc99-4d93-b782-78d464c5e7dd" providerId="ADAL" clId="{8BD682E8-2498-4C2E-A93B-E55759067A75}" dt="2025-04-11T13:14:50.308" v="1433"/>
            <ac:spMkLst>
              <pc:docMk/>
              <pc:sldMasterMk cId="1308356682" sldId="2147483881"/>
              <pc:sldLayoutMk cId="8648491" sldId="2147483893"/>
              <ac:spMk id="11" creationId="{A3F9CFCE-9666-5E17-FD59-378A1CBB1760}"/>
            </ac:spMkLst>
          </pc:spChg>
          <pc:spChg chg="mod">
            <ac:chgData name="Theo van Kraay" userId="d84cc394-bc99-4d93-b782-78d464c5e7dd" providerId="ADAL" clId="{8BD682E8-2498-4C2E-A93B-E55759067A75}" dt="2025-04-11T13:14:50.308" v="1433"/>
            <ac:spMkLst>
              <pc:docMk/>
              <pc:sldMasterMk cId="1308356682" sldId="2147483881"/>
              <pc:sldLayoutMk cId="8648491" sldId="2147483893"/>
              <ac:spMk id="12" creationId="{05087D46-B84D-3E5B-47F6-807D5DDFA8C9}"/>
            </ac:spMkLst>
          </pc:spChg>
          <pc:spChg chg="mod">
            <ac:chgData name="Theo van Kraay" userId="d84cc394-bc99-4d93-b782-78d464c5e7dd" providerId="ADAL" clId="{8BD682E8-2498-4C2E-A93B-E55759067A75}" dt="2025-04-11T13:14:50.308" v="1433"/>
            <ac:spMkLst>
              <pc:docMk/>
              <pc:sldMasterMk cId="1308356682" sldId="2147483881"/>
              <pc:sldLayoutMk cId="8648491" sldId="2147483893"/>
              <ac:spMk id="13" creationId="{8ECA433C-8E49-5D82-4ABC-C5297DFCB813}"/>
            </ac:spMkLst>
          </pc:spChg>
          <pc:picChg chg="mod">
            <ac:chgData name="Theo van Kraay" userId="d84cc394-bc99-4d93-b782-78d464c5e7dd" providerId="ADAL" clId="{8BD682E8-2498-4C2E-A93B-E55759067A75}" dt="2025-04-11T13:14:50.308" v="1433"/>
            <ac:picMkLst>
              <pc:docMk/>
              <pc:sldMasterMk cId="1308356682" sldId="2147483881"/>
              <pc:sldLayoutMk cId="8648491" sldId="2147483893"/>
              <ac:picMk id="3" creationId="{29409811-F77B-E8E3-8402-829BC7554706}"/>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611113079" sldId="2147483894"/>
          </pc:sldLayoutMkLst>
          <pc:spChg chg="mod">
            <ac:chgData name="Theo van Kraay" userId="d84cc394-bc99-4d93-b782-78d464c5e7dd" providerId="ADAL" clId="{8BD682E8-2498-4C2E-A93B-E55759067A75}" dt="2025-04-11T13:14:50.308" v="1433"/>
            <ac:spMkLst>
              <pc:docMk/>
              <pc:sldMasterMk cId="1308356682" sldId="2147483881"/>
              <pc:sldLayoutMk cId="611113079" sldId="2147483894"/>
              <ac:spMk id="7" creationId="{D8ACE297-F2E7-E87F-509F-3DAD12273B5E}"/>
            </ac:spMkLst>
          </pc:spChg>
          <pc:spChg chg="mod">
            <ac:chgData name="Theo van Kraay" userId="d84cc394-bc99-4d93-b782-78d464c5e7dd" providerId="ADAL" clId="{8BD682E8-2498-4C2E-A93B-E55759067A75}" dt="2025-04-11T13:14:50.308" v="1433"/>
            <ac:spMkLst>
              <pc:docMk/>
              <pc:sldMasterMk cId="1308356682" sldId="2147483881"/>
              <pc:sldLayoutMk cId="611113079" sldId="2147483894"/>
              <ac:spMk id="8" creationId="{B8255F30-6F8B-FCE8-A902-FCCF3BB5A611}"/>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367870263" sldId="2147483895"/>
          </pc:sldLayoutMkLst>
          <pc:spChg chg="mod">
            <ac:chgData name="Theo van Kraay" userId="d84cc394-bc99-4d93-b782-78d464c5e7dd" providerId="ADAL" clId="{8BD682E8-2498-4C2E-A93B-E55759067A75}" dt="2025-04-11T13:14:50.308" v="1433"/>
            <ac:spMkLst>
              <pc:docMk/>
              <pc:sldMasterMk cId="1308356682" sldId="2147483881"/>
              <pc:sldLayoutMk cId="367870263" sldId="2147483895"/>
              <ac:spMk id="4" creationId="{EF0A9DA5-F5CF-372B-8D03-AC0C47BFBF8B}"/>
            </ac:spMkLst>
          </pc:spChg>
          <pc:spChg chg="mod">
            <ac:chgData name="Theo van Kraay" userId="d84cc394-bc99-4d93-b782-78d464c5e7dd" providerId="ADAL" clId="{8BD682E8-2498-4C2E-A93B-E55759067A75}" dt="2025-04-11T13:14:50.308" v="1433"/>
            <ac:spMkLst>
              <pc:docMk/>
              <pc:sldMasterMk cId="1308356682" sldId="2147483881"/>
              <pc:sldLayoutMk cId="367870263" sldId="2147483895"/>
              <ac:spMk id="11" creationId="{2297EC21-F422-BB5B-41E8-F1281900949D}"/>
            </ac:spMkLst>
          </pc:spChg>
          <pc:spChg chg="mod">
            <ac:chgData name="Theo van Kraay" userId="d84cc394-bc99-4d93-b782-78d464c5e7dd" providerId="ADAL" clId="{8BD682E8-2498-4C2E-A93B-E55759067A75}" dt="2025-04-11T13:14:50.308" v="1433"/>
            <ac:spMkLst>
              <pc:docMk/>
              <pc:sldMasterMk cId="1308356682" sldId="2147483881"/>
              <pc:sldLayoutMk cId="367870263" sldId="2147483895"/>
              <ac:spMk id="12" creationId="{684FD46D-36D2-D765-D6B7-9CC0DEB3769F}"/>
            </ac:spMkLst>
          </pc:spChg>
          <pc:spChg chg="mod">
            <ac:chgData name="Theo van Kraay" userId="d84cc394-bc99-4d93-b782-78d464c5e7dd" providerId="ADAL" clId="{8BD682E8-2498-4C2E-A93B-E55759067A75}" dt="2025-04-11T13:14:50.308" v="1433"/>
            <ac:spMkLst>
              <pc:docMk/>
              <pc:sldMasterMk cId="1308356682" sldId="2147483881"/>
              <pc:sldLayoutMk cId="367870263" sldId="2147483895"/>
              <ac:spMk id="13" creationId="{D1346675-FB07-E6CE-C94A-9F3E07FAB7A9}"/>
            </ac:spMkLst>
          </pc:spChg>
          <pc:picChg chg="mod">
            <ac:chgData name="Theo van Kraay" userId="d84cc394-bc99-4d93-b782-78d464c5e7dd" providerId="ADAL" clId="{8BD682E8-2498-4C2E-A93B-E55759067A75}" dt="2025-04-11T13:14:50.308" v="1433"/>
            <ac:picMkLst>
              <pc:docMk/>
              <pc:sldMasterMk cId="1308356682" sldId="2147483881"/>
              <pc:sldLayoutMk cId="367870263" sldId="2147483895"/>
              <ac:picMk id="8" creationId="{2896E0AE-371E-4494-6ADA-5BAFA49B1CED}"/>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1088495684" sldId="2147483896"/>
          </pc:sldLayoutMkLst>
          <pc:spChg chg="mod">
            <ac:chgData name="Theo van Kraay" userId="d84cc394-bc99-4d93-b782-78d464c5e7dd" providerId="ADAL" clId="{8BD682E8-2498-4C2E-A93B-E55759067A75}" dt="2025-04-11T13:14:50.308" v="1433"/>
            <ac:spMkLst>
              <pc:docMk/>
              <pc:sldMasterMk cId="1308356682" sldId="2147483881"/>
              <pc:sldLayoutMk cId="1088495684" sldId="2147483896"/>
              <ac:spMk id="10" creationId="{5C0C56A3-063A-B656-5130-DFB2E1C43D4B}"/>
            </ac:spMkLst>
          </pc:spChg>
          <pc:spChg chg="mod">
            <ac:chgData name="Theo van Kraay" userId="d84cc394-bc99-4d93-b782-78d464c5e7dd" providerId="ADAL" clId="{8BD682E8-2498-4C2E-A93B-E55759067A75}" dt="2025-04-11T13:14:50.308" v="1433"/>
            <ac:spMkLst>
              <pc:docMk/>
              <pc:sldMasterMk cId="1308356682" sldId="2147483881"/>
              <pc:sldLayoutMk cId="1088495684" sldId="2147483896"/>
              <ac:spMk id="11" creationId="{2959BCF0-0006-8488-DE72-FADEA02D1F58}"/>
            </ac:spMkLst>
          </pc:spChg>
          <pc:spChg chg="mod">
            <ac:chgData name="Theo van Kraay" userId="d84cc394-bc99-4d93-b782-78d464c5e7dd" providerId="ADAL" clId="{8BD682E8-2498-4C2E-A93B-E55759067A75}" dt="2025-04-11T13:14:50.308" v="1433"/>
            <ac:spMkLst>
              <pc:docMk/>
              <pc:sldMasterMk cId="1308356682" sldId="2147483881"/>
              <pc:sldLayoutMk cId="1088495684" sldId="2147483896"/>
              <ac:spMk id="12" creationId="{B7E18E04-D6A3-2A74-9E1C-B040070158E4}"/>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1784501711" sldId="2147483897"/>
          </pc:sldLayoutMkLst>
          <pc:spChg chg="mod">
            <ac:chgData name="Theo van Kraay" userId="d84cc394-bc99-4d93-b782-78d464c5e7dd" providerId="ADAL" clId="{8BD682E8-2498-4C2E-A93B-E55759067A75}" dt="2025-04-11T13:14:50.308" v="1433"/>
            <ac:spMkLst>
              <pc:docMk/>
              <pc:sldMasterMk cId="1308356682" sldId="2147483881"/>
              <pc:sldLayoutMk cId="1784501711" sldId="2147483897"/>
              <ac:spMk id="11" creationId="{4305D88A-09EA-3B57-EB7C-B55B88ECDD71}"/>
            </ac:spMkLst>
          </pc:spChg>
          <pc:spChg chg="mod">
            <ac:chgData name="Theo van Kraay" userId="d84cc394-bc99-4d93-b782-78d464c5e7dd" providerId="ADAL" clId="{8BD682E8-2498-4C2E-A93B-E55759067A75}" dt="2025-04-11T13:14:50.308" v="1433"/>
            <ac:spMkLst>
              <pc:docMk/>
              <pc:sldMasterMk cId="1308356682" sldId="2147483881"/>
              <pc:sldLayoutMk cId="1784501711" sldId="2147483897"/>
              <ac:spMk id="12" creationId="{FBC8A560-6BB2-8E69-1177-186B4F67AA79}"/>
            </ac:spMkLst>
          </pc:spChg>
          <pc:spChg chg="mod">
            <ac:chgData name="Theo van Kraay" userId="d84cc394-bc99-4d93-b782-78d464c5e7dd" providerId="ADAL" clId="{8BD682E8-2498-4C2E-A93B-E55759067A75}" dt="2025-04-11T13:14:50.308" v="1433"/>
            <ac:spMkLst>
              <pc:docMk/>
              <pc:sldMasterMk cId="1308356682" sldId="2147483881"/>
              <pc:sldLayoutMk cId="1784501711" sldId="2147483897"/>
              <ac:spMk id="13" creationId="{EF9AC4B6-3C6D-FF0E-D3E7-0A439742CAE1}"/>
            </ac:spMkLst>
          </pc:spChg>
          <pc:spChg chg="mod">
            <ac:chgData name="Theo van Kraay" userId="d84cc394-bc99-4d93-b782-78d464c5e7dd" providerId="ADAL" clId="{8BD682E8-2498-4C2E-A93B-E55759067A75}" dt="2025-04-11T13:14:50.308" v="1433"/>
            <ac:spMkLst>
              <pc:docMk/>
              <pc:sldMasterMk cId="1308356682" sldId="2147483881"/>
              <pc:sldLayoutMk cId="1784501711" sldId="2147483897"/>
              <ac:spMk id="14" creationId="{CC349969-4152-90AA-1CC7-2A19CF0079DD}"/>
            </ac:spMkLst>
          </pc:spChg>
          <pc:picChg chg="mod">
            <ac:chgData name="Theo van Kraay" userId="d84cc394-bc99-4d93-b782-78d464c5e7dd" providerId="ADAL" clId="{8BD682E8-2498-4C2E-A93B-E55759067A75}" dt="2025-04-11T13:14:50.308" v="1433"/>
            <ac:picMkLst>
              <pc:docMk/>
              <pc:sldMasterMk cId="1308356682" sldId="2147483881"/>
              <pc:sldLayoutMk cId="1784501711" sldId="2147483897"/>
              <ac:picMk id="4" creationId="{D149E65F-47FA-B314-92C8-06F86A16E043}"/>
            </ac:picMkLst>
          </pc:picChg>
        </pc:sldLayoutChg>
        <pc:sldLayoutChg chg="modSp">
          <pc:chgData name="Theo van Kraay" userId="d84cc394-bc99-4d93-b782-78d464c5e7dd" providerId="ADAL" clId="{8BD682E8-2498-4C2E-A93B-E55759067A75}" dt="2025-04-11T13:14:50.308" v="1433"/>
          <pc:sldLayoutMkLst>
            <pc:docMk/>
            <pc:sldMasterMk cId="1308356682" sldId="2147483881"/>
            <pc:sldLayoutMk cId="1195150365" sldId="2147483898"/>
          </pc:sldLayoutMkLst>
          <pc:spChg chg="mod">
            <ac:chgData name="Theo van Kraay" userId="d84cc394-bc99-4d93-b782-78d464c5e7dd" providerId="ADAL" clId="{8BD682E8-2498-4C2E-A93B-E55759067A75}" dt="2025-04-11T13:14:50.308" v="1433"/>
            <ac:spMkLst>
              <pc:docMk/>
              <pc:sldMasterMk cId="1308356682" sldId="2147483881"/>
              <pc:sldLayoutMk cId="1195150365" sldId="2147483898"/>
              <ac:spMk id="4" creationId="{9990334F-64A4-97A6-3FCA-1FCAEE0A68CC}"/>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6" creationId="{56B23FC0-F06F-3CFF-2466-B04AA6D8F046}"/>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8" creationId="{E92F2B7C-E744-4E83-C681-FFA2C221F7F6}"/>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11" creationId="{7BAE9E32-8B40-CF6D-3825-5BAB68576309}"/>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12" creationId="{0C699655-E77D-B8E7-3A11-AEDDA75D9090}"/>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13" creationId="{ADABAABF-23BF-DB0A-F245-8A52C4375FEB}"/>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14" creationId="{915A1F00-762C-2767-C4A6-8D184491BC11}"/>
            </ac:spMkLst>
          </pc:spChg>
          <pc:spChg chg="mod">
            <ac:chgData name="Theo van Kraay" userId="d84cc394-bc99-4d93-b782-78d464c5e7dd" providerId="ADAL" clId="{8BD682E8-2498-4C2E-A93B-E55759067A75}" dt="2025-04-11T13:14:50.308" v="1433"/>
            <ac:spMkLst>
              <pc:docMk/>
              <pc:sldMasterMk cId="1308356682" sldId="2147483881"/>
              <pc:sldLayoutMk cId="1195150365" sldId="2147483898"/>
              <ac:spMk id="15" creationId="{161BBF73-28E0-73AF-9738-B191E0DCFEE7}"/>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4169834636" sldId="2147483899"/>
          </pc:sldLayoutMkLst>
          <pc:spChg chg="mod">
            <ac:chgData name="Theo van Kraay" userId="d84cc394-bc99-4d93-b782-78d464c5e7dd" providerId="ADAL" clId="{8BD682E8-2498-4C2E-A93B-E55759067A75}" dt="2025-04-11T13:14:50.308" v="1433"/>
            <ac:spMkLst>
              <pc:docMk/>
              <pc:sldMasterMk cId="1308356682" sldId="2147483881"/>
              <pc:sldLayoutMk cId="4169834636" sldId="2147483899"/>
              <ac:spMk id="8" creationId="{1243C703-78B9-06C4-F3ED-44D632DB7B34}"/>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9" creationId="{FE38F48C-80FE-5AFD-8E54-402A008BC2D5}"/>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0" creationId="{B6B3F605-6068-C5EC-E199-296BA16A65F3}"/>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1" creationId="{3D05DEA1-2F93-3214-204E-1E6081CA43D3}"/>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2" creationId="{AEA10BE5-BA92-45E1-3EF8-B87E9562C0DE}"/>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3" creationId="{B17389F2-5FE2-94C1-9426-476787C28B07}"/>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4" creationId="{BDA6DEC2-11DB-9464-72A0-9E0A33B082EC}"/>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5" creationId="{BB801C5F-E8CC-662A-B118-FB25B4E4A3F8}"/>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7" creationId="{1F5B28C8-281E-D094-E9EB-96D795D8C027}"/>
            </ac:spMkLst>
          </pc:spChg>
          <pc:spChg chg="mod">
            <ac:chgData name="Theo van Kraay" userId="d84cc394-bc99-4d93-b782-78d464c5e7dd" providerId="ADAL" clId="{8BD682E8-2498-4C2E-A93B-E55759067A75}" dt="2025-04-11T13:14:50.308" v="1433"/>
            <ac:spMkLst>
              <pc:docMk/>
              <pc:sldMasterMk cId="1308356682" sldId="2147483881"/>
              <pc:sldLayoutMk cId="4169834636" sldId="2147483899"/>
              <ac:spMk id="18" creationId="{3398597E-4444-1B32-B71E-50C2D1420258}"/>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3714871285" sldId="2147483900"/>
          </pc:sldLayoutMkLst>
          <pc:spChg chg="mod">
            <ac:chgData name="Theo van Kraay" userId="d84cc394-bc99-4d93-b782-78d464c5e7dd" providerId="ADAL" clId="{8BD682E8-2498-4C2E-A93B-E55759067A75}" dt="2025-04-11T13:14:50.308" v="1433"/>
            <ac:spMkLst>
              <pc:docMk/>
              <pc:sldMasterMk cId="1308356682" sldId="2147483881"/>
              <pc:sldLayoutMk cId="3714871285" sldId="2147483900"/>
              <ac:spMk id="8" creationId="{04CF0FD5-9233-8E1F-7590-C02C8F393872}"/>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14" creationId="{CEEC04BC-256A-570B-9159-3039C869ABFD}"/>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15" creationId="{61AC744B-46B5-3894-DD14-2F41986E1673}"/>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18" creationId="{425118C9-7BAF-DD16-77C1-EBF456E2F801}"/>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19" creationId="{A0FB9493-58D5-CA2A-7E73-C06EB2B1FCEC}"/>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20" creationId="{9B19A2C9-A87F-A041-809B-F6C88B5890A1}"/>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21" creationId="{A3218A29-5A81-4EB7-099C-36345F64ED79}"/>
            </ac:spMkLst>
          </pc:spChg>
          <pc:spChg chg="mod">
            <ac:chgData name="Theo van Kraay" userId="d84cc394-bc99-4d93-b782-78d464c5e7dd" providerId="ADAL" clId="{8BD682E8-2498-4C2E-A93B-E55759067A75}" dt="2025-04-11T13:14:50.308" v="1433"/>
            <ac:spMkLst>
              <pc:docMk/>
              <pc:sldMasterMk cId="1308356682" sldId="2147483881"/>
              <pc:sldLayoutMk cId="3714871285" sldId="2147483900"/>
              <ac:spMk id="22" creationId="{0AFF4AD3-F041-B74A-1D2C-D6833E084589}"/>
            </ac:spMkLst>
          </pc:spChg>
        </pc:sldLayoutChg>
        <pc:sldLayoutChg chg="modSp">
          <pc:chgData name="Theo van Kraay" userId="d84cc394-bc99-4d93-b782-78d464c5e7dd" providerId="ADAL" clId="{8BD682E8-2498-4C2E-A93B-E55759067A75}" dt="2025-04-11T13:14:50.308" v="1433"/>
          <pc:sldLayoutMkLst>
            <pc:docMk/>
            <pc:sldMasterMk cId="1308356682" sldId="2147483881"/>
            <pc:sldLayoutMk cId="2929870463" sldId="2147483902"/>
          </pc:sldLayoutMkLst>
          <pc:spChg chg="mod">
            <ac:chgData name="Theo van Kraay" userId="d84cc394-bc99-4d93-b782-78d464c5e7dd" providerId="ADAL" clId="{8BD682E8-2498-4C2E-A93B-E55759067A75}" dt="2025-04-11T13:14:50.308" v="1433"/>
            <ac:spMkLst>
              <pc:docMk/>
              <pc:sldMasterMk cId="1308356682" sldId="2147483881"/>
              <pc:sldLayoutMk cId="2929870463" sldId="2147483902"/>
              <ac:spMk id="2" creationId="{D991BD81-BC2D-10FF-E174-E99151F13F0D}"/>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3" creationId="{8A3C849A-49C3-A874-DC36-4C268B37F7F0}"/>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17" creationId="{C0401A82-7B82-4288-EBCA-1F0D7C80F5CE}"/>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36" creationId="{E7512EE7-80FF-7215-72A9-E9A34189C407}"/>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60" creationId="{CC58FE4C-0CF5-19B7-6C33-9C78DEEDDA7C}"/>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61" creationId="{489D481E-CF83-F3BA-0DC5-78E3AA7F3821}"/>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63" creationId="{FF3478D9-FB39-1DA5-3C24-3D9811940F23}"/>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65" creationId="{0F65F7C1-8345-4E14-FA55-602499AB13DB}"/>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66" creationId="{5721C4C8-F297-F5D8-6089-68C9CE1AA59A}"/>
            </ac:spMkLst>
          </pc:spChg>
          <pc:spChg chg="mod">
            <ac:chgData name="Theo van Kraay" userId="d84cc394-bc99-4d93-b782-78d464c5e7dd" providerId="ADAL" clId="{8BD682E8-2498-4C2E-A93B-E55759067A75}" dt="2025-04-11T13:14:50.308" v="1433"/>
            <ac:spMkLst>
              <pc:docMk/>
              <pc:sldMasterMk cId="1308356682" sldId="2147483881"/>
              <pc:sldLayoutMk cId="2929870463" sldId="2147483902"/>
              <ac:spMk id="71" creationId="{8155CD25-AE0B-5F1F-AA06-BCFBEF9FFEA3}"/>
            </ac:spMkLst>
          </pc:spChg>
        </pc:sldLayoutChg>
        <pc:sldLayoutChg chg="modSp setBg">
          <pc:chgData name="Theo van Kraay" userId="d84cc394-bc99-4d93-b782-78d464c5e7dd" providerId="ADAL" clId="{8BD682E8-2498-4C2E-A93B-E55759067A75}" dt="2025-04-11T13:14:50.308" v="1433"/>
          <pc:sldLayoutMkLst>
            <pc:docMk/>
            <pc:sldMasterMk cId="1308356682" sldId="2147483881"/>
            <pc:sldLayoutMk cId="2408726331" sldId="2147483903"/>
          </pc:sldLayoutMkLst>
          <pc:spChg chg="mod">
            <ac:chgData name="Theo van Kraay" userId="d84cc394-bc99-4d93-b782-78d464c5e7dd" providerId="ADAL" clId="{8BD682E8-2498-4C2E-A93B-E55759067A75}" dt="2025-04-11T13:14:50.308" v="1433"/>
            <ac:spMkLst>
              <pc:docMk/>
              <pc:sldMasterMk cId="1308356682" sldId="2147483881"/>
              <pc:sldLayoutMk cId="2408726331" sldId="2147483903"/>
              <ac:spMk id="5" creationId="{B01B2829-96EF-EDD4-F5DC-8F6DFAFBCAD3}"/>
            </ac:spMkLst>
          </pc:spChg>
          <pc:picChg chg="mod">
            <ac:chgData name="Theo van Kraay" userId="d84cc394-bc99-4d93-b782-78d464c5e7dd" providerId="ADAL" clId="{8BD682E8-2498-4C2E-A93B-E55759067A75}" dt="2025-04-11T13:14:50.308" v="1433"/>
            <ac:picMkLst>
              <pc:docMk/>
              <pc:sldMasterMk cId="1308356682" sldId="2147483881"/>
              <pc:sldLayoutMk cId="2408726331" sldId="2147483903"/>
              <ac:picMk id="3" creationId="{78DB84E1-A3C8-3829-4785-52066901DA1E}"/>
            </ac:picMkLst>
          </pc:picChg>
          <pc:picChg chg="mod">
            <ac:chgData name="Theo van Kraay" userId="d84cc394-bc99-4d93-b782-78d464c5e7dd" providerId="ADAL" clId="{8BD682E8-2498-4C2E-A93B-E55759067A75}" dt="2025-04-11T13:14:50.308" v="1433"/>
            <ac:picMkLst>
              <pc:docMk/>
              <pc:sldMasterMk cId="1308356682" sldId="2147483881"/>
              <pc:sldLayoutMk cId="2408726331" sldId="2147483903"/>
              <ac:picMk id="4" creationId="{97248E7D-F0F6-EB04-A0EB-27EEEE7A98A0}"/>
            </ac:picMkLst>
          </pc:picChg>
          <pc:picChg chg="mod">
            <ac:chgData name="Theo van Kraay" userId="d84cc394-bc99-4d93-b782-78d464c5e7dd" providerId="ADAL" clId="{8BD682E8-2498-4C2E-A93B-E55759067A75}" dt="2025-04-11T13:14:50.308" v="1433"/>
            <ac:picMkLst>
              <pc:docMk/>
              <pc:sldMasterMk cId="1308356682" sldId="2147483881"/>
              <pc:sldLayoutMk cId="2408726331" sldId="2147483903"/>
              <ac:picMk id="8" creationId="{D74EE35E-85D5-A20A-DC9D-45C1397732C0}"/>
            </ac:picMkLst>
          </pc:picChg>
        </pc:sldLayoutChg>
      </pc:sldMasterChg>
      <pc:sldMasterChg chg="modSp modSldLayout">
        <pc:chgData name="Theo van Kraay" userId="d84cc394-bc99-4d93-b782-78d464c5e7dd" providerId="ADAL" clId="{8BD682E8-2498-4C2E-A93B-E55759067A75}" dt="2025-04-11T13:14:50.308" v="1433"/>
        <pc:sldMasterMkLst>
          <pc:docMk/>
          <pc:sldMasterMk cId="3292157179" sldId="2147483904"/>
        </pc:sldMasterMkLst>
        <pc:spChg chg="mod">
          <ac:chgData name="Theo van Kraay" userId="d84cc394-bc99-4d93-b782-78d464c5e7dd" providerId="ADAL" clId="{8BD682E8-2498-4C2E-A93B-E55759067A75}" dt="2025-04-11T13:14:50.308" v="1433"/>
          <ac:spMkLst>
            <pc:docMk/>
            <pc:sldMasterMk cId="3292157179" sldId="2147483904"/>
            <ac:spMk id="3" creationId="{2D6435A4-7FC5-3624-5155-D82D5BF55597}"/>
          </ac:spMkLst>
        </pc:spChg>
        <pc:spChg chg="mod">
          <ac:chgData name="Theo van Kraay" userId="d84cc394-bc99-4d93-b782-78d464c5e7dd" providerId="ADAL" clId="{8BD682E8-2498-4C2E-A93B-E55759067A75}" dt="2025-04-11T13:14:50.308" v="1433"/>
          <ac:spMkLst>
            <pc:docMk/>
            <pc:sldMasterMk cId="3292157179" sldId="2147483904"/>
            <ac:spMk id="4" creationId="{3AD429E1-4C33-0698-DED2-E068AAC1614A}"/>
          </ac:spMkLst>
        </pc:spChg>
        <pc:spChg chg="mod">
          <ac:chgData name="Theo van Kraay" userId="d84cc394-bc99-4d93-b782-78d464c5e7dd" providerId="ADAL" clId="{8BD682E8-2498-4C2E-A93B-E55759067A75}" dt="2025-04-11T13:14:50.308" v="1433"/>
          <ac:spMkLst>
            <pc:docMk/>
            <pc:sldMasterMk cId="3292157179" sldId="2147483904"/>
            <ac:spMk id="6" creationId="{6127FA82-318A-3A34-2934-24B034B5805F}"/>
          </ac:spMkLst>
        </pc:spChg>
        <pc:spChg chg="mod">
          <ac:chgData name="Theo van Kraay" userId="d84cc394-bc99-4d93-b782-78d464c5e7dd" providerId="ADAL" clId="{8BD682E8-2498-4C2E-A93B-E55759067A75}" dt="2025-04-11T13:14:50.308" v="1433"/>
          <ac:spMkLst>
            <pc:docMk/>
            <pc:sldMasterMk cId="3292157179" sldId="2147483904"/>
            <ac:spMk id="10" creationId="{8E92EE12-E16C-066A-7EFA-7E3A5BF6D573}"/>
          </ac:spMkLst>
        </pc:spChg>
        <pc:picChg chg="mod">
          <ac:chgData name="Theo van Kraay" userId="d84cc394-bc99-4d93-b782-78d464c5e7dd" providerId="ADAL" clId="{8BD682E8-2498-4C2E-A93B-E55759067A75}" dt="2025-04-11T13:14:50.308" v="1433"/>
          <ac:picMkLst>
            <pc:docMk/>
            <pc:sldMasterMk cId="3292157179" sldId="2147483904"/>
            <ac:picMk id="2" creationId="{A9AFB929-0B19-6CC0-3B60-22AC4CE9A500}"/>
          </ac:picMkLst>
        </pc:picChg>
        <pc:sldLayoutChg chg="modSp setBg">
          <pc:chgData name="Theo van Kraay" userId="d84cc394-bc99-4d93-b782-78d464c5e7dd" providerId="ADAL" clId="{8BD682E8-2498-4C2E-A93B-E55759067A75}" dt="2025-04-11T13:14:50.308" v="1433"/>
          <pc:sldLayoutMkLst>
            <pc:docMk/>
            <pc:sldMasterMk cId="3292157179" sldId="2147483904"/>
            <pc:sldLayoutMk cId="4211229293" sldId="2147483905"/>
          </pc:sldLayoutMkLst>
          <pc:picChg chg="mod">
            <ac:chgData name="Theo van Kraay" userId="d84cc394-bc99-4d93-b782-78d464c5e7dd" providerId="ADAL" clId="{8BD682E8-2498-4C2E-A93B-E55759067A75}" dt="2025-04-11T13:14:50.308" v="1433"/>
            <ac:picMkLst>
              <pc:docMk/>
              <pc:sldMasterMk cId="3292157179" sldId="2147483904"/>
              <pc:sldLayoutMk cId="4211229293" sldId="2147483905"/>
              <ac:picMk id="2" creationId="{A358730A-92B1-EE02-AFC5-E50EDD0460C1}"/>
            </ac:picMkLst>
          </pc:picChg>
          <pc:picChg chg="mod">
            <ac:chgData name="Theo van Kraay" userId="d84cc394-bc99-4d93-b782-78d464c5e7dd" providerId="ADAL" clId="{8BD682E8-2498-4C2E-A93B-E55759067A75}" dt="2025-04-11T13:14:50.308" v="1433"/>
            <ac:picMkLst>
              <pc:docMk/>
              <pc:sldMasterMk cId="3292157179" sldId="2147483904"/>
              <pc:sldLayoutMk cId="4211229293" sldId="2147483905"/>
              <ac:picMk id="4" creationId="{44486EF0-27E0-E4E9-BAAB-33478A369BF8}"/>
            </ac:picMkLst>
          </pc:picChg>
          <pc:picChg chg="mod">
            <ac:chgData name="Theo van Kraay" userId="d84cc394-bc99-4d93-b782-78d464c5e7dd" providerId="ADAL" clId="{8BD682E8-2498-4C2E-A93B-E55759067A75}" dt="2025-04-11T13:14:50.308" v="1433"/>
            <ac:picMkLst>
              <pc:docMk/>
              <pc:sldMasterMk cId="3292157179" sldId="2147483904"/>
              <pc:sldLayoutMk cId="4211229293" sldId="2147483905"/>
              <ac:picMk id="5" creationId="{DC7C1583-FECE-43B8-F9D5-64253C2291EE}"/>
            </ac:picMkLst>
          </pc:pic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1775604161" sldId="2147483906"/>
          </pc:sldLayoutMkLst>
          <pc:spChg chg="mod">
            <ac:chgData name="Theo van Kraay" userId="d84cc394-bc99-4d93-b782-78d464c5e7dd" providerId="ADAL" clId="{8BD682E8-2498-4C2E-A93B-E55759067A75}" dt="2025-04-11T13:14:50.308" v="1433"/>
            <ac:spMkLst>
              <pc:docMk/>
              <pc:sldMasterMk cId="3292157179" sldId="2147483904"/>
              <pc:sldLayoutMk cId="1775604161" sldId="2147483906"/>
              <ac:spMk id="9" creationId="{F9BCA0CC-E9ED-11FE-A891-26C596BDADD0}"/>
            </ac:spMkLst>
          </pc:spChg>
          <pc:spChg chg="mod">
            <ac:chgData name="Theo van Kraay" userId="d84cc394-bc99-4d93-b782-78d464c5e7dd" providerId="ADAL" clId="{8BD682E8-2498-4C2E-A93B-E55759067A75}" dt="2025-04-11T13:14:50.308" v="1433"/>
            <ac:spMkLst>
              <pc:docMk/>
              <pc:sldMasterMk cId="3292157179" sldId="2147483904"/>
              <pc:sldLayoutMk cId="1775604161" sldId="2147483906"/>
              <ac:spMk id="10" creationId="{D083FE30-552E-B4FE-8108-5332511EF23A}"/>
            </ac:spMkLst>
          </pc:spChg>
          <pc:picChg chg="mod">
            <ac:chgData name="Theo van Kraay" userId="d84cc394-bc99-4d93-b782-78d464c5e7dd" providerId="ADAL" clId="{8BD682E8-2498-4C2E-A93B-E55759067A75}" dt="2025-04-11T13:14:50.308" v="1433"/>
            <ac:picMkLst>
              <pc:docMk/>
              <pc:sldMasterMk cId="3292157179" sldId="2147483904"/>
              <pc:sldLayoutMk cId="1775604161" sldId="2147483906"/>
              <ac:picMk id="2" creationId="{4F7F3262-8518-B29F-D5EF-448041552FC9}"/>
            </ac:picMkLst>
          </pc:picChg>
          <pc:picChg chg="mod">
            <ac:chgData name="Theo van Kraay" userId="d84cc394-bc99-4d93-b782-78d464c5e7dd" providerId="ADAL" clId="{8BD682E8-2498-4C2E-A93B-E55759067A75}" dt="2025-04-11T13:14:50.308" v="1433"/>
            <ac:picMkLst>
              <pc:docMk/>
              <pc:sldMasterMk cId="3292157179" sldId="2147483904"/>
              <pc:sldLayoutMk cId="1775604161" sldId="2147483906"/>
              <ac:picMk id="6" creationId="{6E32F0A2-36A3-0C6A-0899-BCA28D31713E}"/>
            </ac:picMkLst>
          </pc:picChg>
          <pc:picChg chg="mod">
            <ac:chgData name="Theo van Kraay" userId="d84cc394-bc99-4d93-b782-78d464c5e7dd" providerId="ADAL" clId="{8BD682E8-2498-4C2E-A93B-E55759067A75}" dt="2025-04-11T13:14:50.308" v="1433"/>
            <ac:picMkLst>
              <pc:docMk/>
              <pc:sldMasterMk cId="3292157179" sldId="2147483904"/>
              <pc:sldLayoutMk cId="1775604161" sldId="2147483906"/>
              <ac:picMk id="8" creationId="{CD1AF4A4-385F-FB69-7D75-DFBCB2F611F6}"/>
            </ac:picMkLst>
          </pc:pic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1761074345" sldId="2147483907"/>
          </pc:sldLayoutMkLst>
          <pc:spChg chg="mod">
            <ac:chgData name="Theo van Kraay" userId="d84cc394-bc99-4d93-b782-78d464c5e7dd" providerId="ADAL" clId="{8BD682E8-2498-4C2E-A93B-E55759067A75}" dt="2025-04-11T13:14:50.308" v="1433"/>
            <ac:spMkLst>
              <pc:docMk/>
              <pc:sldMasterMk cId="3292157179" sldId="2147483904"/>
              <pc:sldLayoutMk cId="1761074345" sldId="2147483907"/>
              <ac:spMk id="32" creationId="{D214F5AB-6ACF-CEA7-9333-C20A75F44364}"/>
            </ac:spMkLst>
          </pc:spChg>
          <pc:spChg chg="mod">
            <ac:chgData name="Theo van Kraay" userId="d84cc394-bc99-4d93-b782-78d464c5e7dd" providerId="ADAL" clId="{8BD682E8-2498-4C2E-A93B-E55759067A75}" dt="2025-04-11T13:14:50.308" v="1433"/>
            <ac:spMkLst>
              <pc:docMk/>
              <pc:sldMasterMk cId="3292157179" sldId="2147483904"/>
              <pc:sldLayoutMk cId="1761074345" sldId="2147483907"/>
              <ac:spMk id="33" creationId="{4E6BBA1F-6503-0114-8689-6C32B5BA17E1}"/>
            </ac:spMkLst>
          </pc:spChg>
          <pc:picChg chg="mod">
            <ac:chgData name="Theo van Kraay" userId="d84cc394-bc99-4d93-b782-78d464c5e7dd" providerId="ADAL" clId="{8BD682E8-2498-4C2E-A93B-E55759067A75}" dt="2025-04-11T13:14:50.308" v="1433"/>
            <ac:picMkLst>
              <pc:docMk/>
              <pc:sldMasterMk cId="3292157179" sldId="2147483904"/>
              <pc:sldLayoutMk cId="1761074345" sldId="2147483907"/>
              <ac:picMk id="3" creationId="{06C04093-4677-0A4C-8E26-146838D8C9EB}"/>
            </ac:picMkLst>
          </pc:picChg>
          <pc:picChg chg="mod">
            <ac:chgData name="Theo van Kraay" userId="d84cc394-bc99-4d93-b782-78d464c5e7dd" providerId="ADAL" clId="{8BD682E8-2498-4C2E-A93B-E55759067A75}" dt="2025-04-11T13:14:50.308" v="1433"/>
            <ac:picMkLst>
              <pc:docMk/>
              <pc:sldMasterMk cId="3292157179" sldId="2147483904"/>
              <pc:sldLayoutMk cId="1761074345" sldId="2147483907"/>
              <ac:picMk id="7" creationId="{2ADF57CA-CFF6-5009-8518-F224917FBE43}"/>
            </ac:picMkLst>
          </pc:picChg>
          <pc:picChg chg="mod">
            <ac:chgData name="Theo van Kraay" userId="d84cc394-bc99-4d93-b782-78d464c5e7dd" providerId="ADAL" clId="{8BD682E8-2498-4C2E-A93B-E55759067A75}" dt="2025-04-11T13:14:50.308" v="1433"/>
            <ac:picMkLst>
              <pc:docMk/>
              <pc:sldMasterMk cId="3292157179" sldId="2147483904"/>
              <pc:sldLayoutMk cId="1761074345" sldId="2147483907"/>
              <ac:picMk id="26" creationId="{5323580E-84A5-A4D7-5FC9-03874243030E}"/>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2057796549" sldId="2147483908"/>
          </pc:sldLayoutMkLst>
          <pc:spChg chg="mod">
            <ac:chgData name="Theo van Kraay" userId="d84cc394-bc99-4d93-b782-78d464c5e7dd" providerId="ADAL" clId="{8BD682E8-2498-4C2E-A93B-E55759067A75}" dt="2025-04-11T13:14:50.308" v="1433"/>
            <ac:spMkLst>
              <pc:docMk/>
              <pc:sldMasterMk cId="3292157179" sldId="2147483904"/>
              <pc:sldLayoutMk cId="2057796549" sldId="2147483908"/>
              <ac:spMk id="2" creationId="{49DAE953-92F2-49A6-BACF-75F3AE4AB7FD}"/>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7" creationId="{79BA467C-00FD-FFE5-B6B3-257AD807C32C}"/>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9" creationId="{B07E0235-FC5D-C1A5-0D05-82C90DAE7154}"/>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13" creationId="{15EC97A3-A696-A850-DAC3-9B7F156D6435}"/>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0" creationId="{D063535B-A7D0-15D4-B5A1-594D2F4162A5}"/>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1" creationId="{0051C787-FE09-A6FD-658C-A2AA371B60A0}"/>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3" creationId="{07AC5969-ACBC-CD3B-958B-C4688327203B}"/>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5" creationId="{DD404668-7BFF-9D81-116D-D664F55583DC}"/>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6" creationId="{EF450C48-9DBC-7E11-76BF-521C525AD0C0}"/>
            </ac:spMkLst>
          </pc:spChg>
          <pc:spChg chg="mod">
            <ac:chgData name="Theo van Kraay" userId="d84cc394-bc99-4d93-b782-78d464c5e7dd" providerId="ADAL" clId="{8BD682E8-2498-4C2E-A93B-E55759067A75}" dt="2025-04-11T13:14:50.308" v="1433"/>
            <ac:spMkLst>
              <pc:docMk/>
              <pc:sldMasterMk cId="3292157179" sldId="2147483904"/>
              <pc:sldLayoutMk cId="2057796549" sldId="2147483908"/>
              <ac:spMk id="27" creationId="{C59416B7-40A3-0E61-131F-614A2055DC63}"/>
            </ac:spMkLst>
          </pc:sp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170879559" sldId="2147483909"/>
          </pc:sldLayoutMkLst>
          <pc:spChg chg="mod">
            <ac:chgData name="Theo van Kraay" userId="d84cc394-bc99-4d93-b782-78d464c5e7dd" providerId="ADAL" clId="{8BD682E8-2498-4C2E-A93B-E55759067A75}" dt="2025-04-11T13:14:50.308" v="1433"/>
            <ac:spMkLst>
              <pc:docMk/>
              <pc:sldMasterMk cId="3292157179" sldId="2147483904"/>
              <pc:sldLayoutMk cId="170879559" sldId="2147483909"/>
              <ac:spMk id="3" creationId="{7D28E221-4C6F-0ECF-FF86-1B96135B1A77}"/>
            </ac:spMkLst>
          </pc:spChg>
          <pc:picChg chg="mod">
            <ac:chgData name="Theo van Kraay" userId="d84cc394-bc99-4d93-b782-78d464c5e7dd" providerId="ADAL" clId="{8BD682E8-2498-4C2E-A93B-E55759067A75}" dt="2025-04-11T13:14:50.308" v="1433"/>
            <ac:picMkLst>
              <pc:docMk/>
              <pc:sldMasterMk cId="3292157179" sldId="2147483904"/>
              <pc:sldLayoutMk cId="170879559" sldId="2147483909"/>
              <ac:picMk id="4" creationId="{32D13610-D10C-7EDB-D184-A911B7E3757E}"/>
            </ac:picMkLst>
          </pc:pic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326358532" sldId="2147483910"/>
          </pc:sldLayoutMkLst>
          <pc:spChg chg="mod">
            <ac:chgData name="Theo van Kraay" userId="d84cc394-bc99-4d93-b782-78d464c5e7dd" providerId="ADAL" clId="{8BD682E8-2498-4C2E-A93B-E55759067A75}" dt="2025-04-11T13:14:50.308" v="1433"/>
            <ac:spMkLst>
              <pc:docMk/>
              <pc:sldMasterMk cId="3292157179" sldId="2147483904"/>
              <pc:sldLayoutMk cId="326358532" sldId="2147483910"/>
              <ac:spMk id="2" creationId="{8581F21C-1E1E-67F7-A265-A36DAE615C08}"/>
            </ac:spMkLst>
          </pc:spChg>
          <pc:picChg chg="mod">
            <ac:chgData name="Theo van Kraay" userId="d84cc394-bc99-4d93-b782-78d464c5e7dd" providerId="ADAL" clId="{8BD682E8-2498-4C2E-A93B-E55759067A75}" dt="2025-04-11T13:14:50.308" v="1433"/>
            <ac:picMkLst>
              <pc:docMk/>
              <pc:sldMasterMk cId="3292157179" sldId="2147483904"/>
              <pc:sldLayoutMk cId="326358532" sldId="2147483910"/>
              <ac:picMk id="3" creationId="{1D0B648A-08EF-AC0F-4C9F-2FA2DE036A81}"/>
            </ac:picMkLst>
          </pc:picChg>
          <pc:picChg chg="mod">
            <ac:chgData name="Theo van Kraay" userId="d84cc394-bc99-4d93-b782-78d464c5e7dd" providerId="ADAL" clId="{8BD682E8-2498-4C2E-A93B-E55759067A75}" dt="2025-04-11T13:14:50.308" v="1433"/>
            <ac:picMkLst>
              <pc:docMk/>
              <pc:sldMasterMk cId="3292157179" sldId="2147483904"/>
              <pc:sldLayoutMk cId="326358532" sldId="2147483910"/>
              <ac:picMk id="4" creationId="{32D13610-D10C-7EDB-D184-A911B7E3757E}"/>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1492863381" sldId="2147483911"/>
          </pc:sldLayoutMkLst>
          <pc:spChg chg="mod">
            <ac:chgData name="Theo van Kraay" userId="d84cc394-bc99-4d93-b782-78d464c5e7dd" providerId="ADAL" clId="{8BD682E8-2498-4C2E-A93B-E55759067A75}" dt="2025-04-11T13:14:50.308" v="1433"/>
            <ac:spMkLst>
              <pc:docMk/>
              <pc:sldMasterMk cId="3292157179" sldId="2147483904"/>
              <pc:sldLayoutMk cId="1492863381" sldId="2147483911"/>
              <ac:spMk id="7" creationId="{D8ACE297-F2E7-E87F-509F-3DAD12273B5E}"/>
            </ac:spMkLst>
          </pc:spChg>
          <pc:spChg chg="mod">
            <ac:chgData name="Theo van Kraay" userId="d84cc394-bc99-4d93-b782-78d464c5e7dd" providerId="ADAL" clId="{8BD682E8-2498-4C2E-A93B-E55759067A75}" dt="2025-04-11T13:14:50.308" v="1433"/>
            <ac:spMkLst>
              <pc:docMk/>
              <pc:sldMasterMk cId="3292157179" sldId="2147483904"/>
              <pc:sldLayoutMk cId="1492863381" sldId="2147483911"/>
              <ac:spMk id="8" creationId="{B8255F30-6F8B-FCE8-A902-FCCF3BB5A611}"/>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2593837310" sldId="2147483912"/>
          </pc:sldLayoutMkLst>
          <pc:spChg chg="mod">
            <ac:chgData name="Theo van Kraay" userId="d84cc394-bc99-4d93-b782-78d464c5e7dd" providerId="ADAL" clId="{8BD682E8-2498-4C2E-A93B-E55759067A75}" dt="2025-04-11T13:14:50.308" v="1433"/>
            <ac:spMkLst>
              <pc:docMk/>
              <pc:sldMasterMk cId="3292157179" sldId="2147483904"/>
              <pc:sldLayoutMk cId="2593837310" sldId="2147483912"/>
              <ac:spMk id="4" creationId="{EF0A9DA5-F5CF-372B-8D03-AC0C47BFBF8B}"/>
            </ac:spMkLst>
          </pc:spChg>
          <pc:spChg chg="mod">
            <ac:chgData name="Theo van Kraay" userId="d84cc394-bc99-4d93-b782-78d464c5e7dd" providerId="ADAL" clId="{8BD682E8-2498-4C2E-A93B-E55759067A75}" dt="2025-04-11T13:14:50.308" v="1433"/>
            <ac:spMkLst>
              <pc:docMk/>
              <pc:sldMasterMk cId="3292157179" sldId="2147483904"/>
              <pc:sldLayoutMk cId="2593837310" sldId="2147483912"/>
              <ac:spMk id="11" creationId="{2297EC21-F422-BB5B-41E8-F1281900949D}"/>
            </ac:spMkLst>
          </pc:spChg>
          <pc:spChg chg="mod">
            <ac:chgData name="Theo van Kraay" userId="d84cc394-bc99-4d93-b782-78d464c5e7dd" providerId="ADAL" clId="{8BD682E8-2498-4C2E-A93B-E55759067A75}" dt="2025-04-11T13:14:50.308" v="1433"/>
            <ac:spMkLst>
              <pc:docMk/>
              <pc:sldMasterMk cId="3292157179" sldId="2147483904"/>
              <pc:sldLayoutMk cId="2593837310" sldId="2147483912"/>
              <ac:spMk id="12" creationId="{684FD46D-36D2-D765-D6B7-9CC0DEB3769F}"/>
            </ac:spMkLst>
          </pc:spChg>
          <pc:spChg chg="mod">
            <ac:chgData name="Theo van Kraay" userId="d84cc394-bc99-4d93-b782-78d464c5e7dd" providerId="ADAL" clId="{8BD682E8-2498-4C2E-A93B-E55759067A75}" dt="2025-04-11T13:14:50.308" v="1433"/>
            <ac:spMkLst>
              <pc:docMk/>
              <pc:sldMasterMk cId="3292157179" sldId="2147483904"/>
              <pc:sldLayoutMk cId="2593837310" sldId="2147483912"/>
              <ac:spMk id="13" creationId="{D1346675-FB07-E6CE-C94A-9F3E07FAB7A9}"/>
            </ac:spMkLst>
          </pc:spChg>
          <pc:picChg chg="mod">
            <ac:chgData name="Theo van Kraay" userId="d84cc394-bc99-4d93-b782-78d464c5e7dd" providerId="ADAL" clId="{8BD682E8-2498-4C2E-A93B-E55759067A75}" dt="2025-04-11T13:14:50.308" v="1433"/>
            <ac:picMkLst>
              <pc:docMk/>
              <pc:sldMasterMk cId="3292157179" sldId="2147483904"/>
              <pc:sldLayoutMk cId="2593837310" sldId="2147483912"/>
              <ac:picMk id="8" creationId="{2896E0AE-371E-4494-6ADA-5BAFA49B1CED}"/>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280213738" sldId="2147483913"/>
          </pc:sldLayoutMkLst>
          <pc:spChg chg="mod">
            <ac:chgData name="Theo van Kraay" userId="d84cc394-bc99-4d93-b782-78d464c5e7dd" providerId="ADAL" clId="{8BD682E8-2498-4C2E-A93B-E55759067A75}" dt="2025-04-11T13:14:50.308" v="1433"/>
            <ac:spMkLst>
              <pc:docMk/>
              <pc:sldMasterMk cId="3292157179" sldId="2147483904"/>
              <pc:sldLayoutMk cId="280213738" sldId="2147483913"/>
              <ac:spMk id="10" creationId="{5C0C56A3-063A-B656-5130-DFB2E1C43D4B}"/>
            </ac:spMkLst>
          </pc:spChg>
          <pc:spChg chg="mod">
            <ac:chgData name="Theo van Kraay" userId="d84cc394-bc99-4d93-b782-78d464c5e7dd" providerId="ADAL" clId="{8BD682E8-2498-4C2E-A93B-E55759067A75}" dt="2025-04-11T13:14:50.308" v="1433"/>
            <ac:spMkLst>
              <pc:docMk/>
              <pc:sldMasterMk cId="3292157179" sldId="2147483904"/>
              <pc:sldLayoutMk cId="280213738" sldId="2147483913"/>
              <ac:spMk id="11" creationId="{2959BCF0-0006-8488-DE72-FADEA02D1F58}"/>
            </ac:spMkLst>
          </pc:spChg>
          <pc:spChg chg="mod">
            <ac:chgData name="Theo van Kraay" userId="d84cc394-bc99-4d93-b782-78d464c5e7dd" providerId="ADAL" clId="{8BD682E8-2498-4C2E-A93B-E55759067A75}" dt="2025-04-11T13:14:50.308" v="1433"/>
            <ac:spMkLst>
              <pc:docMk/>
              <pc:sldMasterMk cId="3292157179" sldId="2147483904"/>
              <pc:sldLayoutMk cId="280213738" sldId="2147483913"/>
              <ac:spMk id="12" creationId="{B7E18E04-D6A3-2A74-9E1C-B040070158E4}"/>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1350401106" sldId="2147483914"/>
          </pc:sldLayoutMkLst>
          <pc:spChg chg="mod">
            <ac:chgData name="Theo van Kraay" userId="d84cc394-bc99-4d93-b782-78d464c5e7dd" providerId="ADAL" clId="{8BD682E8-2498-4C2E-A93B-E55759067A75}" dt="2025-04-11T13:14:50.308" v="1433"/>
            <ac:spMkLst>
              <pc:docMk/>
              <pc:sldMasterMk cId="3292157179" sldId="2147483904"/>
              <pc:sldLayoutMk cId="1350401106" sldId="2147483914"/>
              <ac:spMk id="11" creationId="{4305D88A-09EA-3B57-EB7C-B55B88ECDD71}"/>
            </ac:spMkLst>
          </pc:spChg>
          <pc:spChg chg="mod">
            <ac:chgData name="Theo van Kraay" userId="d84cc394-bc99-4d93-b782-78d464c5e7dd" providerId="ADAL" clId="{8BD682E8-2498-4C2E-A93B-E55759067A75}" dt="2025-04-11T13:14:50.308" v="1433"/>
            <ac:spMkLst>
              <pc:docMk/>
              <pc:sldMasterMk cId="3292157179" sldId="2147483904"/>
              <pc:sldLayoutMk cId="1350401106" sldId="2147483914"/>
              <ac:spMk id="12" creationId="{FBC8A560-6BB2-8E69-1177-186B4F67AA79}"/>
            </ac:spMkLst>
          </pc:spChg>
          <pc:spChg chg="mod">
            <ac:chgData name="Theo van Kraay" userId="d84cc394-bc99-4d93-b782-78d464c5e7dd" providerId="ADAL" clId="{8BD682E8-2498-4C2E-A93B-E55759067A75}" dt="2025-04-11T13:14:50.308" v="1433"/>
            <ac:spMkLst>
              <pc:docMk/>
              <pc:sldMasterMk cId="3292157179" sldId="2147483904"/>
              <pc:sldLayoutMk cId="1350401106" sldId="2147483914"/>
              <ac:spMk id="13" creationId="{EF9AC4B6-3C6D-FF0E-D3E7-0A439742CAE1}"/>
            </ac:spMkLst>
          </pc:spChg>
          <pc:spChg chg="mod">
            <ac:chgData name="Theo van Kraay" userId="d84cc394-bc99-4d93-b782-78d464c5e7dd" providerId="ADAL" clId="{8BD682E8-2498-4C2E-A93B-E55759067A75}" dt="2025-04-11T13:14:50.308" v="1433"/>
            <ac:spMkLst>
              <pc:docMk/>
              <pc:sldMasterMk cId="3292157179" sldId="2147483904"/>
              <pc:sldLayoutMk cId="1350401106" sldId="2147483914"/>
              <ac:spMk id="14" creationId="{CC349969-4152-90AA-1CC7-2A19CF0079DD}"/>
            </ac:spMkLst>
          </pc:spChg>
          <pc:picChg chg="mod">
            <ac:chgData name="Theo van Kraay" userId="d84cc394-bc99-4d93-b782-78d464c5e7dd" providerId="ADAL" clId="{8BD682E8-2498-4C2E-A93B-E55759067A75}" dt="2025-04-11T13:14:50.308" v="1433"/>
            <ac:picMkLst>
              <pc:docMk/>
              <pc:sldMasterMk cId="3292157179" sldId="2147483904"/>
              <pc:sldLayoutMk cId="1350401106" sldId="2147483914"/>
              <ac:picMk id="4" creationId="{D149E65F-47FA-B314-92C8-06F86A16E043}"/>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591122636" sldId="2147483915"/>
          </pc:sldLayoutMkLst>
          <pc:spChg chg="mod">
            <ac:chgData name="Theo van Kraay" userId="d84cc394-bc99-4d93-b782-78d464c5e7dd" providerId="ADAL" clId="{8BD682E8-2498-4C2E-A93B-E55759067A75}" dt="2025-04-11T13:14:50.308" v="1433"/>
            <ac:spMkLst>
              <pc:docMk/>
              <pc:sldMasterMk cId="3292157179" sldId="2147483904"/>
              <pc:sldLayoutMk cId="591122636" sldId="2147483915"/>
              <ac:spMk id="4" creationId="{9990334F-64A4-97A6-3FCA-1FCAEE0A68CC}"/>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6" creationId="{56B23FC0-F06F-3CFF-2466-B04AA6D8F046}"/>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8" creationId="{E92F2B7C-E744-4E83-C681-FFA2C221F7F6}"/>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11" creationId="{7BAE9E32-8B40-CF6D-3825-5BAB68576309}"/>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12" creationId="{0C699655-E77D-B8E7-3A11-AEDDA75D9090}"/>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13" creationId="{ADABAABF-23BF-DB0A-F245-8A52C4375FEB}"/>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14" creationId="{915A1F00-762C-2767-C4A6-8D184491BC11}"/>
            </ac:spMkLst>
          </pc:spChg>
          <pc:spChg chg="mod">
            <ac:chgData name="Theo van Kraay" userId="d84cc394-bc99-4d93-b782-78d464c5e7dd" providerId="ADAL" clId="{8BD682E8-2498-4C2E-A93B-E55759067A75}" dt="2025-04-11T13:14:50.308" v="1433"/>
            <ac:spMkLst>
              <pc:docMk/>
              <pc:sldMasterMk cId="3292157179" sldId="2147483904"/>
              <pc:sldLayoutMk cId="591122636" sldId="2147483915"/>
              <ac:spMk id="15" creationId="{161BBF73-28E0-73AF-9738-B191E0DCFEE7}"/>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3378475022" sldId="2147483916"/>
          </pc:sldLayoutMkLst>
          <pc:spChg chg="mod">
            <ac:chgData name="Theo van Kraay" userId="d84cc394-bc99-4d93-b782-78d464c5e7dd" providerId="ADAL" clId="{8BD682E8-2498-4C2E-A93B-E55759067A75}" dt="2025-04-11T13:14:50.308" v="1433"/>
            <ac:spMkLst>
              <pc:docMk/>
              <pc:sldMasterMk cId="3292157179" sldId="2147483904"/>
              <pc:sldLayoutMk cId="3378475022" sldId="2147483916"/>
              <ac:spMk id="8" creationId="{1243C703-78B9-06C4-F3ED-44D632DB7B34}"/>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9" creationId="{FE38F48C-80FE-5AFD-8E54-402A008BC2D5}"/>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0" creationId="{B6B3F605-6068-C5EC-E199-296BA16A65F3}"/>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1" creationId="{3D05DEA1-2F93-3214-204E-1E6081CA43D3}"/>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2" creationId="{AEA10BE5-BA92-45E1-3EF8-B87E9562C0DE}"/>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3" creationId="{B17389F2-5FE2-94C1-9426-476787C28B07}"/>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4" creationId="{BDA6DEC2-11DB-9464-72A0-9E0A33B082EC}"/>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5" creationId="{BB801C5F-E8CC-662A-B118-FB25B4E4A3F8}"/>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7" creationId="{1F5B28C8-281E-D094-E9EB-96D795D8C027}"/>
            </ac:spMkLst>
          </pc:spChg>
          <pc:spChg chg="mod">
            <ac:chgData name="Theo van Kraay" userId="d84cc394-bc99-4d93-b782-78d464c5e7dd" providerId="ADAL" clId="{8BD682E8-2498-4C2E-A93B-E55759067A75}" dt="2025-04-11T13:14:50.308" v="1433"/>
            <ac:spMkLst>
              <pc:docMk/>
              <pc:sldMasterMk cId="3292157179" sldId="2147483904"/>
              <pc:sldLayoutMk cId="3378475022" sldId="2147483916"/>
              <ac:spMk id="18" creationId="{3398597E-4444-1B32-B71E-50C2D1420258}"/>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2929143096" sldId="2147483917"/>
          </pc:sldLayoutMkLst>
          <pc:spChg chg="mod">
            <ac:chgData name="Theo van Kraay" userId="d84cc394-bc99-4d93-b782-78d464c5e7dd" providerId="ADAL" clId="{8BD682E8-2498-4C2E-A93B-E55759067A75}" dt="2025-04-11T13:14:50.308" v="1433"/>
            <ac:spMkLst>
              <pc:docMk/>
              <pc:sldMasterMk cId="3292157179" sldId="2147483904"/>
              <pc:sldLayoutMk cId="2929143096" sldId="2147483917"/>
              <ac:spMk id="3" creationId="{7C213266-236D-8FDB-6BC7-EA330441FC90}"/>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5" creationId="{0161AB2F-44E5-E6DF-0983-D3EBD1F0DEBD}"/>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6" creationId="{24013AEE-7EE3-A462-8DDD-7DEABBDF11CB}"/>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11" creationId="{B6A085E4-DB82-1DA8-55A5-C46C84AEBDAF}"/>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12" creationId="{D2E2A619-0160-BA80-FD92-FDF07C5BE1E0}"/>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13" creationId="{1C6277CC-A2E0-88EC-CDAB-33433357BB54}"/>
            </ac:spMkLst>
          </pc:spChg>
          <pc:spChg chg="mod">
            <ac:chgData name="Theo van Kraay" userId="d84cc394-bc99-4d93-b782-78d464c5e7dd" providerId="ADAL" clId="{8BD682E8-2498-4C2E-A93B-E55759067A75}" dt="2025-04-11T13:14:50.308" v="1433"/>
            <ac:spMkLst>
              <pc:docMk/>
              <pc:sldMasterMk cId="3292157179" sldId="2147483904"/>
              <pc:sldLayoutMk cId="2929143096" sldId="2147483917"/>
              <ac:spMk id="17" creationId="{572AF142-6064-1FA5-D6DA-38C3F8915010}"/>
            </ac:spMkLst>
          </pc:spChg>
          <pc:picChg chg="mod">
            <ac:chgData name="Theo van Kraay" userId="d84cc394-bc99-4d93-b782-78d464c5e7dd" providerId="ADAL" clId="{8BD682E8-2498-4C2E-A93B-E55759067A75}" dt="2025-04-11T13:14:50.308" v="1433"/>
            <ac:picMkLst>
              <pc:docMk/>
              <pc:sldMasterMk cId="3292157179" sldId="2147483904"/>
              <pc:sldLayoutMk cId="2929143096" sldId="2147483917"/>
              <ac:picMk id="2" creationId="{1B5751A0-DF29-056E-594D-6E016C137F45}"/>
            </ac:picMkLst>
          </pc:pic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3046655810" sldId="2147483918"/>
          </pc:sldLayoutMkLst>
          <pc:spChg chg="mod">
            <ac:chgData name="Theo van Kraay" userId="d84cc394-bc99-4d93-b782-78d464c5e7dd" providerId="ADAL" clId="{8BD682E8-2498-4C2E-A93B-E55759067A75}" dt="2025-04-11T13:14:50.308" v="1433"/>
            <ac:spMkLst>
              <pc:docMk/>
              <pc:sldMasterMk cId="3292157179" sldId="2147483904"/>
              <pc:sldLayoutMk cId="3046655810" sldId="2147483918"/>
              <ac:spMk id="5" creationId="{3229E6CA-A784-F774-2259-1004E9800AF9}"/>
            </ac:spMkLst>
          </pc:spChg>
          <pc:spChg chg="mod">
            <ac:chgData name="Theo van Kraay" userId="d84cc394-bc99-4d93-b782-78d464c5e7dd" providerId="ADAL" clId="{8BD682E8-2498-4C2E-A93B-E55759067A75}" dt="2025-04-11T13:14:50.308" v="1433"/>
            <ac:spMkLst>
              <pc:docMk/>
              <pc:sldMasterMk cId="3292157179" sldId="2147483904"/>
              <pc:sldLayoutMk cId="3046655810" sldId="2147483918"/>
              <ac:spMk id="6" creationId="{B115AC9E-859E-1188-69A7-AE4FE23D3D43}"/>
            </ac:spMkLst>
          </pc:spChg>
          <pc:spChg chg="mod">
            <ac:chgData name="Theo van Kraay" userId="d84cc394-bc99-4d93-b782-78d464c5e7dd" providerId="ADAL" clId="{8BD682E8-2498-4C2E-A93B-E55759067A75}" dt="2025-04-11T13:14:50.308" v="1433"/>
            <ac:spMkLst>
              <pc:docMk/>
              <pc:sldMasterMk cId="3292157179" sldId="2147483904"/>
              <pc:sldLayoutMk cId="3046655810" sldId="2147483918"/>
              <ac:spMk id="7" creationId="{FC81207B-171A-D6F9-39F2-11C30F7C62DD}"/>
            </ac:spMkLst>
          </pc:spChg>
          <pc:spChg chg="mod">
            <ac:chgData name="Theo van Kraay" userId="d84cc394-bc99-4d93-b782-78d464c5e7dd" providerId="ADAL" clId="{8BD682E8-2498-4C2E-A93B-E55759067A75}" dt="2025-04-11T13:14:50.308" v="1433"/>
            <ac:spMkLst>
              <pc:docMk/>
              <pc:sldMasterMk cId="3292157179" sldId="2147483904"/>
              <pc:sldLayoutMk cId="3046655810" sldId="2147483918"/>
              <ac:spMk id="10" creationId="{09D8FACC-399B-9204-41ED-0EB2EA66C15B}"/>
            </ac:spMkLst>
          </pc:spChg>
          <pc:spChg chg="mod">
            <ac:chgData name="Theo van Kraay" userId="d84cc394-bc99-4d93-b782-78d464c5e7dd" providerId="ADAL" clId="{8BD682E8-2498-4C2E-A93B-E55759067A75}" dt="2025-04-11T13:14:50.308" v="1433"/>
            <ac:spMkLst>
              <pc:docMk/>
              <pc:sldMasterMk cId="3292157179" sldId="2147483904"/>
              <pc:sldLayoutMk cId="3046655810" sldId="2147483918"/>
              <ac:spMk id="11" creationId="{B6A085E4-DB82-1DA8-55A5-C46C84AEBDAF}"/>
            </ac:spMkLst>
          </pc:spChg>
          <pc:spChg chg="mod">
            <ac:chgData name="Theo van Kraay" userId="d84cc394-bc99-4d93-b782-78d464c5e7dd" providerId="ADAL" clId="{8BD682E8-2498-4C2E-A93B-E55759067A75}" dt="2025-04-11T13:14:50.308" v="1433"/>
            <ac:spMkLst>
              <pc:docMk/>
              <pc:sldMasterMk cId="3292157179" sldId="2147483904"/>
              <pc:sldLayoutMk cId="3046655810" sldId="2147483918"/>
              <ac:spMk id="14" creationId="{8C7D6636-EFEC-C038-0FA4-DE6ACEDD8DF7}"/>
            </ac:spMkLst>
          </pc:spChg>
          <pc:picChg chg="mod">
            <ac:chgData name="Theo van Kraay" userId="d84cc394-bc99-4d93-b782-78d464c5e7dd" providerId="ADAL" clId="{8BD682E8-2498-4C2E-A93B-E55759067A75}" dt="2025-04-11T13:14:50.308" v="1433"/>
            <ac:picMkLst>
              <pc:docMk/>
              <pc:sldMasterMk cId="3292157179" sldId="2147483904"/>
              <pc:sldLayoutMk cId="3046655810" sldId="2147483918"/>
              <ac:picMk id="3" creationId="{0EF1885E-6A4A-6944-63E0-96B71794789F}"/>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3972037342" sldId="2147483919"/>
          </pc:sldLayoutMkLst>
          <pc:spChg chg="mod">
            <ac:chgData name="Theo van Kraay" userId="d84cc394-bc99-4d93-b782-78d464c5e7dd" providerId="ADAL" clId="{8BD682E8-2498-4C2E-A93B-E55759067A75}" dt="2025-04-11T13:14:50.308" v="1433"/>
            <ac:spMkLst>
              <pc:docMk/>
              <pc:sldMasterMk cId="3292157179" sldId="2147483904"/>
              <pc:sldLayoutMk cId="3972037342" sldId="2147483919"/>
              <ac:spMk id="8" creationId="{647F334F-1225-59F2-A5AF-B9FE6C3DC8A0}"/>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12" creationId="{88722149-B8C1-B1A2-70E4-07FD02D5B9DB}"/>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14" creationId="{D10BBD2D-09C0-6FD7-5156-2C096CFB50E8}"/>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16" creationId="{275AAFC7-8303-C8E8-DE12-8D4C4A6C778B}"/>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18" creationId="{4DF8F953-04D1-735A-0E97-B366FD44ED22}"/>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19" creationId="{767593EA-C24F-D541-4AD6-C897451E2341}"/>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20" creationId="{EB0D3F5E-5670-F458-A317-6B6A22BB25E5}"/>
            </ac:spMkLst>
          </pc:spChg>
          <pc:spChg chg="mod">
            <ac:chgData name="Theo van Kraay" userId="d84cc394-bc99-4d93-b782-78d464c5e7dd" providerId="ADAL" clId="{8BD682E8-2498-4C2E-A93B-E55759067A75}" dt="2025-04-11T13:14:50.308" v="1433"/>
            <ac:spMkLst>
              <pc:docMk/>
              <pc:sldMasterMk cId="3292157179" sldId="2147483904"/>
              <pc:sldLayoutMk cId="3972037342" sldId="2147483919"/>
              <ac:spMk id="21" creationId="{D5BF61D2-C71C-E6A7-A3C6-80AB37B3DE53}"/>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997062016" sldId="2147483920"/>
          </pc:sldLayoutMkLst>
          <pc:spChg chg="mod">
            <ac:chgData name="Theo van Kraay" userId="d84cc394-bc99-4d93-b782-78d464c5e7dd" providerId="ADAL" clId="{8BD682E8-2498-4C2E-A93B-E55759067A75}" dt="2025-04-11T13:14:50.308" v="1433"/>
            <ac:spMkLst>
              <pc:docMk/>
              <pc:sldMasterMk cId="3292157179" sldId="2147483904"/>
              <pc:sldLayoutMk cId="997062016" sldId="2147483920"/>
              <ac:spMk id="6" creationId="{F12768B1-E355-4445-0679-C7E978F9F45B}"/>
            </ac:spMkLst>
          </pc:spChg>
          <pc:spChg chg="mod">
            <ac:chgData name="Theo van Kraay" userId="d84cc394-bc99-4d93-b782-78d464c5e7dd" providerId="ADAL" clId="{8BD682E8-2498-4C2E-A93B-E55759067A75}" dt="2025-04-11T13:14:50.308" v="1433"/>
            <ac:spMkLst>
              <pc:docMk/>
              <pc:sldMasterMk cId="3292157179" sldId="2147483904"/>
              <pc:sldLayoutMk cId="997062016" sldId="2147483920"/>
              <ac:spMk id="7" creationId="{2F830C6E-4818-AF35-4FDB-317D80547589}"/>
            </ac:spMkLst>
          </pc:spChg>
          <pc:spChg chg="mod">
            <ac:chgData name="Theo van Kraay" userId="d84cc394-bc99-4d93-b782-78d464c5e7dd" providerId="ADAL" clId="{8BD682E8-2498-4C2E-A93B-E55759067A75}" dt="2025-04-11T13:14:50.308" v="1433"/>
            <ac:spMkLst>
              <pc:docMk/>
              <pc:sldMasterMk cId="3292157179" sldId="2147483904"/>
              <pc:sldLayoutMk cId="997062016" sldId="2147483920"/>
              <ac:spMk id="8" creationId="{EDA506F2-2F2A-C166-05E7-C67196F6461B}"/>
            </ac:spMkLst>
          </pc:spChg>
          <pc:spChg chg="mod">
            <ac:chgData name="Theo van Kraay" userId="d84cc394-bc99-4d93-b782-78d464c5e7dd" providerId="ADAL" clId="{8BD682E8-2498-4C2E-A93B-E55759067A75}" dt="2025-04-11T13:14:50.308" v="1433"/>
            <ac:spMkLst>
              <pc:docMk/>
              <pc:sldMasterMk cId="3292157179" sldId="2147483904"/>
              <pc:sldLayoutMk cId="997062016" sldId="2147483920"/>
              <ac:spMk id="12" creationId="{7802570B-6139-8E28-F4F3-35DC9C75C16A}"/>
            </ac:spMkLst>
          </pc:spChg>
          <pc:spChg chg="mod">
            <ac:chgData name="Theo van Kraay" userId="d84cc394-bc99-4d93-b782-78d464c5e7dd" providerId="ADAL" clId="{8BD682E8-2498-4C2E-A93B-E55759067A75}" dt="2025-04-11T13:14:50.308" v="1433"/>
            <ac:spMkLst>
              <pc:docMk/>
              <pc:sldMasterMk cId="3292157179" sldId="2147483904"/>
              <pc:sldLayoutMk cId="997062016" sldId="2147483920"/>
              <ac:spMk id="13" creationId="{40E3946B-174B-88B6-B67D-CDBCF499A022}"/>
            </ac:spMkLst>
          </pc:spChg>
          <pc:spChg chg="mod">
            <ac:chgData name="Theo van Kraay" userId="d84cc394-bc99-4d93-b782-78d464c5e7dd" providerId="ADAL" clId="{8BD682E8-2498-4C2E-A93B-E55759067A75}" dt="2025-04-11T13:14:50.308" v="1433"/>
            <ac:spMkLst>
              <pc:docMk/>
              <pc:sldMasterMk cId="3292157179" sldId="2147483904"/>
              <pc:sldLayoutMk cId="997062016" sldId="2147483920"/>
              <ac:spMk id="14" creationId="{326E1E3C-955A-C0D3-B965-04805BCEEB80}"/>
            </ac:spMkLst>
          </pc:spChg>
          <pc:picChg chg="mod">
            <ac:chgData name="Theo van Kraay" userId="d84cc394-bc99-4d93-b782-78d464c5e7dd" providerId="ADAL" clId="{8BD682E8-2498-4C2E-A93B-E55759067A75}" dt="2025-04-11T13:14:50.308" v="1433"/>
            <ac:picMkLst>
              <pc:docMk/>
              <pc:sldMasterMk cId="3292157179" sldId="2147483904"/>
              <pc:sldLayoutMk cId="997062016" sldId="2147483920"/>
              <ac:picMk id="5" creationId="{79EEEB21-56FB-40ED-EB85-3AE86D71DD9B}"/>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1956094295" sldId="2147483921"/>
          </pc:sldLayoutMkLst>
          <pc:spChg chg="mod">
            <ac:chgData name="Theo van Kraay" userId="d84cc394-bc99-4d93-b782-78d464c5e7dd" providerId="ADAL" clId="{8BD682E8-2498-4C2E-A93B-E55759067A75}" dt="2025-04-11T13:14:50.308" v="1433"/>
            <ac:spMkLst>
              <pc:docMk/>
              <pc:sldMasterMk cId="3292157179" sldId="2147483904"/>
              <pc:sldLayoutMk cId="1956094295" sldId="2147483921"/>
              <ac:spMk id="8" creationId="{04CF0FD5-9233-8E1F-7590-C02C8F393872}"/>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14" creationId="{CEEC04BC-256A-570B-9159-3039C869ABFD}"/>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15" creationId="{61AC744B-46B5-3894-DD14-2F41986E1673}"/>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18" creationId="{425118C9-7BAF-DD16-77C1-EBF456E2F801}"/>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19" creationId="{A0FB9493-58D5-CA2A-7E73-C06EB2B1FCEC}"/>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20" creationId="{9B19A2C9-A87F-A041-809B-F6C88B5890A1}"/>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21" creationId="{A3218A29-5A81-4EB7-099C-36345F64ED79}"/>
            </ac:spMkLst>
          </pc:spChg>
          <pc:spChg chg="mod">
            <ac:chgData name="Theo van Kraay" userId="d84cc394-bc99-4d93-b782-78d464c5e7dd" providerId="ADAL" clId="{8BD682E8-2498-4C2E-A93B-E55759067A75}" dt="2025-04-11T13:14:50.308" v="1433"/>
            <ac:spMkLst>
              <pc:docMk/>
              <pc:sldMasterMk cId="3292157179" sldId="2147483904"/>
              <pc:sldLayoutMk cId="1956094295" sldId="2147483921"/>
              <ac:spMk id="22" creationId="{0AFF4AD3-F041-B74A-1D2C-D6833E084589}"/>
            </ac:spMkLst>
          </pc:spChg>
        </pc:sldLayoutChg>
        <pc:sldLayoutChg chg="modSp">
          <pc:chgData name="Theo van Kraay" userId="d84cc394-bc99-4d93-b782-78d464c5e7dd" providerId="ADAL" clId="{8BD682E8-2498-4C2E-A93B-E55759067A75}" dt="2025-04-11T13:14:50.308" v="1433"/>
          <pc:sldLayoutMkLst>
            <pc:docMk/>
            <pc:sldMasterMk cId="3292157179" sldId="2147483904"/>
            <pc:sldLayoutMk cId="295378601" sldId="2147483922"/>
          </pc:sldLayoutMkLst>
          <pc:spChg chg="mod">
            <ac:chgData name="Theo van Kraay" userId="d84cc394-bc99-4d93-b782-78d464c5e7dd" providerId="ADAL" clId="{8BD682E8-2498-4C2E-A93B-E55759067A75}" dt="2025-04-11T13:14:50.308" v="1433"/>
            <ac:spMkLst>
              <pc:docMk/>
              <pc:sldMasterMk cId="3292157179" sldId="2147483904"/>
              <pc:sldLayoutMk cId="295378601" sldId="2147483922"/>
              <ac:spMk id="6" creationId="{D4BB2D9B-DA93-9E77-84C5-0C3CFD99054F}"/>
            </ac:spMkLst>
          </pc:spChg>
          <pc:spChg chg="mod">
            <ac:chgData name="Theo van Kraay" userId="d84cc394-bc99-4d93-b782-78d464c5e7dd" providerId="ADAL" clId="{8BD682E8-2498-4C2E-A93B-E55759067A75}" dt="2025-04-11T13:14:50.308" v="1433"/>
            <ac:spMkLst>
              <pc:docMk/>
              <pc:sldMasterMk cId="3292157179" sldId="2147483904"/>
              <pc:sldLayoutMk cId="295378601" sldId="2147483922"/>
              <ac:spMk id="11" creationId="{CDAE705C-884E-E2FA-2545-B703E3EF4556}"/>
            </ac:spMkLst>
          </pc:spChg>
          <pc:spChg chg="mod">
            <ac:chgData name="Theo van Kraay" userId="d84cc394-bc99-4d93-b782-78d464c5e7dd" providerId="ADAL" clId="{8BD682E8-2498-4C2E-A93B-E55759067A75}" dt="2025-04-11T13:14:50.308" v="1433"/>
            <ac:spMkLst>
              <pc:docMk/>
              <pc:sldMasterMk cId="3292157179" sldId="2147483904"/>
              <pc:sldLayoutMk cId="295378601" sldId="2147483922"/>
              <ac:spMk id="12" creationId="{67F9B2E2-3972-904F-E396-0435F9D9E609}"/>
            </ac:spMkLst>
          </pc:spChg>
          <pc:spChg chg="mod">
            <ac:chgData name="Theo van Kraay" userId="d84cc394-bc99-4d93-b782-78d464c5e7dd" providerId="ADAL" clId="{8BD682E8-2498-4C2E-A93B-E55759067A75}" dt="2025-04-11T13:14:50.308" v="1433"/>
            <ac:spMkLst>
              <pc:docMk/>
              <pc:sldMasterMk cId="3292157179" sldId="2147483904"/>
              <pc:sldLayoutMk cId="295378601" sldId="2147483922"/>
              <ac:spMk id="17" creationId="{E5CFD0C7-08DE-79B6-78CB-093AAADB3390}"/>
            </ac:spMkLst>
          </pc:spChg>
          <pc:picChg chg="mod">
            <ac:chgData name="Theo van Kraay" userId="d84cc394-bc99-4d93-b782-78d464c5e7dd" providerId="ADAL" clId="{8BD682E8-2498-4C2E-A93B-E55759067A75}" dt="2025-04-11T13:14:50.308" v="1433"/>
            <ac:picMkLst>
              <pc:docMk/>
              <pc:sldMasterMk cId="3292157179" sldId="2147483904"/>
              <pc:sldLayoutMk cId="295378601" sldId="2147483922"/>
              <ac:picMk id="10" creationId="{1B734122-BEE1-29E0-F586-EFFB1DCFD8E8}"/>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917881688" sldId="2147483923"/>
          </pc:sldLayoutMkLst>
          <pc:spChg chg="mod">
            <ac:chgData name="Theo van Kraay" userId="d84cc394-bc99-4d93-b782-78d464c5e7dd" providerId="ADAL" clId="{8BD682E8-2498-4C2E-A93B-E55759067A75}" dt="2025-04-11T13:14:50.308" v="1433"/>
            <ac:spMkLst>
              <pc:docMk/>
              <pc:sldMasterMk cId="3292157179" sldId="2147483904"/>
              <pc:sldLayoutMk cId="917881688" sldId="2147483923"/>
              <ac:spMk id="6" creationId="{99734408-B1D3-DC17-4EE2-3B36EC6671AB}"/>
            </ac:spMkLst>
          </pc:spChg>
          <pc:spChg chg="mod">
            <ac:chgData name="Theo van Kraay" userId="d84cc394-bc99-4d93-b782-78d464c5e7dd" providerId="ADAL" clId="{8BD682E8-2498-4C2E-A93B-E55759067A75}" dt="2025-04-11T13:14:50.308" v="1433"/>
            <ac:spMkLst>
              <pc:docMk/>
              <pc:sldMasterMk cId="3292157179" sldId="2147483904"/>
              <pc:sldLayoutMk cId="917881688" sldId="2147483923"/>
              <ac:spMk id="7" creationId="{560D4059-8C07-7C46-13EE-577BE9B28E67}"/>
            </ac:spMkLst>
          </pc:spChg>
          <pc:spChg chg="mod">
            <ac:chgData name="Theo van Kraay" userId="d84cc394-bc99-4d93-b782-78d464c5e7dd" providerId="ADAL" clId="{8BD682E8-2498-4C2E-A93B-E55759067A75}" dt="2025-04-11T13:14:50.308" v="1433"/>
            <ac:spMkLst>
              <pc:docMk/>
              <pc:sldMasterMk cId="3292157179" sldId="2147483904"/>
              <pc:sldLayoutMk cId="917881688" sldId="2147483923"/>
              <ac:spMk id="11" creationId="{A3F9CFCE-9666-5E17-FD59-378A1CBB1760}"/>
            </ac:spMkLst>
          </pc:spChg>
          <pc:spChg chg="mod">
            <ac:chgData name="Theo van Kraay" userId="d84cc394-bc99-4d93-b782-78d464c5e7dd" providerId="ADAL" clId="{8BD682E8-2498-4C2E-A93B-E55759067A75}" dt="2025-04-11T13:14:50.308" v="1433"/>
            <ac:spMkLst>
              <pc:docMk/>
              <pc:sldMasterMk cId="3292157179" sldId="2147483904"/>
              <pc:sldLayoutMk cId="917881688" sldId="2147483923"/>
              <ac:spMk id="12" creationId="{05087D46-B84D-3E5B-47F6-807D5DDFA8C9}"/>
            </ac:spMkLst>
          </pc:spChg>
          <pc:spChg chg="mod">
            <ac:chgData name="Theo van Kraay" userId="d84cc394-bc99-4d93-b782-78d464c5e7dd" providerId="ADAL" clId="{8BD682E8-2498-4C2E-A93B-E55759067A75}" dt="2025-04-11T13:14:50.308" v="1433"/>
            <ac:spMkLst>
              <pc:docMk/>
              <pc:sldMasterMk cId="3292157179" sldId="2147483904"/>
              <pc:sldLayoutMk cId="917881688" sldId="2147483923"/>
              <ac:spMk id="13" creationId="{8ECA433C-8E49-5D82-4ABC-C5297DFCB813}"/>
            </ac:spMkLst>
          </pc:spChg>
          <pc:picChg chg="mod">
            <ac:chgData name="Theo van Kraay" userId="d84cc394-bc99-4d93-b782-78d464c5e7dd" providerId="ADAL" clId="{8BD682E8-2498-4C2E-A93B-E55759067A75}" dt="2025-04-11T13:14:50.308" v="1433"/>
            <ac:picMkLst>
              <pc:docMk/>
              <pc:sldMasterMk cId="3292157179" sldId="2147483904"/>
              <pc:sldLayoutMk cId="917881688" sldId="2147483923"/>
              <ac:picMk id="3" creationId="{29409811-F77B-E8E3-8402-829BC7554706}"/>
            </ac:picMkLst>
          </pc:picChg>
        </pc:sldLayoutChg>
        <pc:sldLayoutChg chg="modSp">
          <pc:chgData name="Theo van Kraay" userId="d84cc394-bc99-4d93-b782-78d464c5e7dd" providerId="ADAL" clId="{8BD682E8-2498-4C2E-A93B-E55759067A75}" dt="2025-04-11T13:14:50.308" v="1433"/>
          <pc:sldLayoutMkLst>
            <pc:docMk/>
            <pc:sldMasterMk cId="3292157179" sldId="2147483904"/>
            <pc:sldLayoutMk cId="3792254029" sldId="2147483924"/>
          </pc:sldLayoutMkLst>
          <pc:spChg chg="mod">
            <ac:chgData name="Theo van Kraay" userId="d84cc394-bc99-4d93-b782-78d464c5e7dd" providerId="ADAL" clId="{8BD682E8-2498-4C2E-A93B-E55759067A75}" dt="2025-04-11T13:14:50.308" v="1433"/>
            <ac:spMkLst>
              <pc:docMk/>
              <pc:sldMasterMk cId="3292157179" sldId="2147483904"/>
              <pc:sldLayoutMk cId="3792254029" sldId="2147483924"/>
              <ac:spMk id="3" creationId="{8A3C849A-49C3-A874-DC36-4C268B37F7F0}"/>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8" creationId="{ED948DAB-008B-EE15-13A8-690311FD2D03}"/>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17" creationId="{C0401A82-7B82-4288-EBCA-1F0D7C80F5CE}"/>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35" creationId="{5BC16637-3DC2-093E-ED78-9E326F16B5BC}"/>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36" creationId="{E7512EE7-80FF-7215-72A9-E9A34189C407}"/>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38" creationId="{9BB1551E-5B3E-869A-6135-AE7A22CC015A}"/>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61" creationId="{489D481E-CF83-F3BA-0DC5-78E3AA7F3821}"/>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65" creationId="{0F65F7C1-8345-4E14-FA55-602499AB13DB}"/>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66" creationId="{5721C4C8-F297-F5D8-6089-68C9CE1AA59A}"/>
            </ac:spMkLst>
          </pc:spChg>
          <pc:spChg chg="mod">
            <ac:chgData name="Theo van Kraay" userId="d84cc394-bc99-4d93-b782-78d464c5e7dd" providerId="ADAL" clId="{8BD682E8-2498-4C2E-A93B-E55759067A75}" dt="2025-04-11T13:14:50.308" v="1433"/>
            <ac:spMkLst>
              <pc:docMk/>
              <pc:sldMasterMk cId="3292157179" sldId="2147483904"/>
              <pc:sldLayoutMk cId="3792254029" sldId="2147483924"/>
              <ac:spMk id="72" creationId="{CE37AFC0-3C55-9058-D569-D055B7BA3CF3}"/>
            </ac:spMkLst>
          </pc:spChg>
        </pc:sldLayoutChg>
        <pc:sldLayoutChg chg="modSp setBg">
          <pc:chgData name="Theo van Kraay" userId="d84cc394-bc99-4d93-b782-78d464c5e7dd" providerId="ADAL" clId="{8BD682E8-2498-4C2E-A93B-E55759067A75}" dt="2025-04-11T13:14:50.308" v="1433"/>
          <pc:sldLayoutMkLst>
            <pc:docMk/>
            <pc:sldMasterMk cId="3292157179" sldId="2147483904"/>
            <pc:sldLayoutMk cId="3423086584" sldId="2147483925"/>
          </pc:sldLayoutMkLst>
          <pc:spChg chg="mod">
            <ac:chgData name="Theo van Kraay" userId="d84cc394-bc99-4d93-b782-78d464c5e7dd" providerId="ADAL" clId="{8BD682E8-2498-4C2E-A93B-E55759067A75}" dt="2025-04-11T13:14:50.308" v="1433"/>
            <ac:spMkLst>
              <pc:docMk/>
              <pc:sldMasterMk cId="3292157179" sldId="2147483904"/>
              <pc:sldLayoutMk cId="3423086584" sldId="2147483925"/>
              <ac:spMk id="5" creationId="{B01B2829-96EF-EDD4-F5DC-8F6DFAFBCAD3}"/>
            </ac:spMkLst>
          </pc:spChg>
          <pc:picChg chg="mod">
            <ac:chgData name="Theo van Kraay" userId="d84cc394-bc99-4d93-b782-78d464c5e7dd" providerId="ADAL" clId="{8BD682E8-2498-4C2E-A93B-E55759067A75}" dt="2025-04-11T13:14:50.308" v="1433"/>
            <ac:picMkLst>
              <pc:docMk/>
              <pc:sldMasterMk cId="3292157179" sldId="2147483904"/>
              <pc:sldLayoutMk cId="3423086584" sldId="2147483925"/>
              <ac:picMk id="3" creationId="{78DB84E1-A3C8-3829-4785-52066901DA1E}"/>
            </ac:picMkLst>
          </pc:picChg>
          <pc:picChg chg="mod">
            <ac:chgData name="Theo van Kraay" userId="d84cc394-bc99-4d93-b782-78d464c5e7dd" providerId="ADAL" clId="{8BD682E8-2498-4C2E-A93B-E55759067A75}" dt="2025-04-11T13:14:50.308" v="1433"/>
            <ac:picMkLst>
              <pc:docMk/>
              <pc:sldMasterMk cId="3292157179" sldId="2147483904"/>
              <pc:sldLayoutMk cId="3423086584" sldId="2147483925"/>
              <ac:picMk id="6" creationId="{4B12DBB1-921D-D58B-1048-63C876895954}"/>
            </ac:picMkLst>
          </pc:picChg>
          <pc:picChg chg="mod">
            <ac:chgData name="Theo van Kraay" userId="d84cc394-bc99-4d93-b782-78d464c5e7dd" providerId="ADAL" clId="{8BD682E8-2498-4C2E-A93B-E55759067A75}" dt="2025-04-11T13:14:50.308" v="1433"/>
            <ac:picMkLst>
              <pc:docMk/>
              <pc:sldMasterMk cId="3292157179" sldId="2147483904"/>
              <pc:sldLayoutMk cId="3423086584" sldId="2147483925"/>
              <ac:picMk id="8" creationId="{D74EE35E-85D5-A20A-DC9D-45C1397732C0}"/>
            </ac:picMkLst>
          </pc:picChg>
        </pc:sldLayoutChg>
      </pc:sldMasterChg>
      <pc:sldMasterChg chg="modSldLayout">
        <pc:chgData name="Theo van Kraay" userId="d84cc394-bc99-4d93-b782-78d464c5e7dd" providerId="ADAL" clId="{8BD682E8-2498-4C2E-A93B-E55759067A75}" dt="2025-04-11T12:48:28.235" v="873"/>
        <pc:sldMasterMkLst>
          <pc:docMk/>
          <pc:sldMasterMk cId="787738803" sldId="2147483940"/>
        </pc:sldMasterMkLst>
        <pc:sldLayoutChg chg="setBg">
          <pc:chgData name="Theo van Kraay" userId="d84cc394-bc99-4d93-b782-78d464c5e7dd" providerId="ADAL" clId="{8BD682E8-2498-4C2E-A93B-E55759067A75}" dt="2025-04-11T12:48:28.235" v="873"/>
          <pc:sldLayoutMkLst>
            <pc:docMk/>
            <pc:sldMasterMk cId="1885958520" sldId="2147484192"/>
            <pc:sldLayoutMk cId="2858496356" sldId="2147484012"/>
          </pc:sldLayoutMkLst>
        </pc:sldLayoutChg>
      </pc:sldMasterChg>
      <pc:sldMasterChg chg="modSp modSldLayout">
        <pc:chgData name="Theo van Kraay" userId="d84cc394-bc99-4d93-b782-78d464c5e7dd" providerId="ADAL" clId="{8BD682E8-2498-4C2E-A93B-E55759067A75}" dt="2025-04-11T13:14:50.308" v="1433"/>
        <pc:sldMasterMkLst>
          <pc:docMk/>
          <pc:sldMasterMk cId="2733953160" sldId="2147484014"/>
        </pc:sldMasterMkLst>
        <pc:spChg chg="mod">
          <ac:chgData name="Theo van Kraay" userId="d84cc394-bc99-4d93-b782-78d464c5e7dd" providerId="ADAL" clId="{8BD682E8-2498-4C2E-A93B-E55759067A75}" dt="2025-04-11T13:14:50.308" v="1433"/>
          <ac:spMkLst>
            <pc:docMk/>
            <pc:sldMasterMk cId="2733953160" sldId="2147484014"/>
            <ac:spMk id="3" creationId="{2D6435A4-7FC5-3624-5155-D82D5BF55597}"/>
          </ac:spMkLst>
        </pc:spChg>
        <pc:spChg chg="mod">
          <ac:chgData name="Theo van Kraay" userId="d84cc394-bc99-4d93-b782-78d464c5e7dd" providerId="ADAL" clId="{8BD682E8-2498-4C2E-A93B-E55759067A75}" dt="2025-04-11T13:14:50.308" v="1433"/>
          <ac:spMkLst>
            <pc:docMk/>
            <pc:sldMasterMk cId="2733953160" sldId="2147484014"/>
            <ac:spMk id="4" creationId="{3AD429E1-4C33-0698-DED2-E068AAC1614A}"/>
          </ac:spMkLst>
        </pc:spChg>
        <pc:spChg chg="mod">
          <ac:chgData name="Theo van Kraay" userId="d84cc394-bc99-4d93-b782-78d464c5e7dd" providerId="ADAL" clId="{8BD682E8-2498-4C2E-A93B-E55759067A75}" dt="2025-04-11T13:14:50.308" v="1433"/>
          <ac:spMkLst>
            <pc:docMk/>
            <pc:sldMasterMk cId="2733953160" sldId="2147484014"/>
            <ac:spMk id="6" creationId="{6127FA82-318A-3A34-2934-24B034B5805F}"/>
          </ac:spMkLst>
        </pc:spChg>
        <pc:spChg chg="mod">
          <ac:chgData name="Theo van Kraay" userId="d84cc394-bc99-4d93-b782-78d464c5e7dd" providerId="ADAL" clId="{8BD682E8-2498-4C2E-A93B-E55759067A75}" dt="2025-04-11T13:14:50.308" v="1433"/>
          <ac:spMkLst>
            <pc:docMk/>
            <pc:sldMasterMk cId="2733953160" sldId="2147484014"/>
            <ac:spMk id="10" creationId="{8E92EE12-E16C-066A-7EFA-7E3A5BF6D573}"/>
          </ac:spMkLst>
        </pc:spChg>
        <pc:picChg chg="mod">
          <ac:chgData name="Theo van Kraay" userId="d84cc394-bc99-4d93-b782-78d464c5e7dd" providerId="ADAL" clId="{8BD682E8-2498-4C2E-A93B-E55759067A75}" dt="2025-04-11T13:14:50.308" v="1433"/>
          <ac:picMkLst>
            <pc:docMk/>
            <pc:sldMasterMk cId="2733953160" sldId="2147484014"/>
            <ac:picMk id="2" creationId="{A9AFB929-0B19-6CC0-3B60-22AC4CE9A500}"/>
          </ac:picMkLst>
        </pc:picChg>
        <pc:sldLayoutChg chg="modSp setBg">
          <pc:chgData name="Theo van Kraay" userId="d84cc394-bc99-4d93-b782-78d464c5e7dd" providerId="ADAL" clId="{8BD682E8-2498-4C2E-A93B-E55759067A75}" dt="2025-04-11T13:14:50.308" v="1433"/>
          <pc:sldLayoutMkLst>
            <pc:docMk/>
            <pc:sldMasterMk cId="2733953160" sldId="2147484014"/>
            <pc:sldLayoutMk cId="2471340809" sldId="2147484015"/>
          </pc:sldLayoutMkLst>
          <pc:picChg chg="mod">
            <ac:chgData name="Theo van Kraay" userId="d84cc394-bc99-4d93-b782-78d464c5e7dd" providerId="ADAL" clId="{8BD682E8-2498-4C2E-A93B-E55759067A75}" dt="2025-04-11T13:14:50.308" v="1433"/>
            <ac:picMkLst>
              <pc:docMk/>
              <pc:sldMasterMk cId="2733953160" sldId="2147484014"/>
              <pc:sldLayoutMk cId="2471340809" sldId="2147484015"/>
              <ac:picMk id="2" creationId="{A358730A-92B1-EE02-AFC5-E50EDD0460C1}"/>
            </ac:picMkLst>
          </pc:picChg>
          <pc:picChg chg="mod">
            <ac:chgData name="Theo van Kraay" userId="d84cc394-bc99-4d93-b782-78d464c5e7dd" providerId="ADAL" clId="{8BD682E8-2498-4C2E-A93B-E55759067A75}" dt="2025-04-11T13:14:50.308" v="1433"/>
            <ac:picMkLst>
              <pc:docMk/>
              <pc:sldMasterMk cId="2733953160" sldId="2147484014"/>
              <pc:sldLayoutMk cId="2471340809" sldId="2147484015"/>
              <ac:picMk id="4" creationId="{085A6D49-F533-1CF2-DA9C-F7132441896F}"/>
            </ac:picMkLst>
          </pc:picChg>
          <pc:picChg chg="mod">
            <ac:chgData name="Theo van Kraay" userId="d84cc394-bc99-4d93-b782-78d464c5e7dd" providerId="ADAL" clId="{8BD682E8-2498-4C2E-A93B-E55759067A75}" dt="2025-04-11T13:14:50.308" v="1433"/>
            <ac:picMkLst>
              <pc:docMk/>
              <pc:sldMasterMk cId="2733953160" sldId="2147484014"/>
              <pc:sldLayoutMk cId="2471340809" sldId="2147484015"/>
              <ac:picMk id="5" creationId="{749F0A51-BC05-99A8-4634-4C57AC01FB44}"/>
            </ac:picMkLst>
          </pc:pic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4208806786" sldId="2147484016"/>
          </pc:sldLayoutMkLst>
          <pc:spChg chg="mod">
            <ac:chgData name="Theo van Kraay" userId="d84cc394-bc99-4d93-b782-78d464c5e7dd" providerId="ADAL" clId="{8BD682E8-2498-4C2E-A93B-E55759067A75}" dt="2025-04-11T13:14:50.308" v="1433"/>
            <ac:spMkLst>
              <pc:docMk/>
              <pc:sldMasterMk cId="2733953160" sldId="2147484014"/>
              <pc:sldLayoutMk cId="4208806786" sldId="2147484016"/>
              <ac:spMk id="9" creationId="{F9BCA0CC-E9ED-11FE-A891-26C596BDADD0}"/>
            </ac:spMkLst>
          </pc:spChg>
          <pc:spChg chg="mod">
            <ac:chgData name="Theo van Kraay" userId="d84cc394-bc99-4d93-b782-78d464c5e7dd" providerId="ADAL" clId="{8BD682E8-2498-4C2E-A93B-E55759067A75}" dt="2025-04-11T13:14:50.308" v="1433"/>
            <ac:spMkLst>
              <pc:docMk/>
              <pc:sldMasterMk cId="2733953160" sldId="2147484014"/>
              <pc:sldLayoutMk cId="4208806786" sldId="2147484016"/>
              <ac:spMk id="10" creationId="{D083FE30-552E-B4FE-8108-5332511EF23A}"/>
            </ac:spMkLst>
          </pc:spChg>
          <pc:picChg chg="mod">
            <ac:chgData name="Theo van Kraay" userId="d84cc394-bc99-4d93-b782-78d464c5e7dd" providerId="ADAL" clId="{8BD682E8-2498-4C2E-A93B-E55759067A75}" dt="2025-04-11T13:14:50.308" v="1433"/>
            <ac:picMkLst>
              <pc:docMk/>
              <pc:sldMasterMk cId="2733953160" sldId="2147484014"/>
              <pc:sldLayoutMk cId="4208806786" sldId="2147484016"/>
              <ac:picMk id="3" creationId="{2715DFAC-65EA-B686-6D43-B43D02913046}"/>
            </ac:picMkLst>
          </pc:picChg>
          <pc:picChg chg="mod">
            <ac:chgData name="Theo van Kraay" userId="d84cc394-bc99-4d93-b782-78d464c5e7dd" providerId="ADAL" clId="{8BD682E8-2498-4C2E-A93B-E55759067A75}" dt="2025-04-11T13:14:50.308" v="1433"/>
            <ac:picMkLst>
              <pc:docMk/>
              <pc:sldMasterMk cId="2733953160" sldId="2147484014"/>
              <pc:sldLayoutMk cId="4208806786" sldId="2147484016"/>
              <ac:picMk id="6" creationId="{6E32F0A2-36A3-0C6A-0899-BCA28D31713E}"/>
            </ac:picMkLst>
          </pc:picChg>
          <pc:picChg chg="mod">
            <ac:chgData name="Theo van Kraay" userId="d84cc394-bc99-4d93-b782-78d464c5e7dd" providerId="ADAL" clId="{8BD682E8-2498-4C2E-A93B-E55759067A75}" dt="2025-04-11T13:14:50.308" v="1433"/>
            <ac:picMkLst>
              <pc:docMk/>
              <pc:sldMasterMk cId="2733953160" sldId="2147484014"/>
              <pc:sldLayoutMk cId="4208806786" sldId="2147484016"/>
              <ac:picMk id="8" creationId="{CD1AF4A4-385F-FB69-7D75-DFBCB2F611F6}"/>
            </ac:picMkLst>
          </pc:pic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3949042944" sldId="2147484017"/>
          </pc:sldLayoutMkLst>
          <pc:spChg chg="mod">
            <ac:chgData name="Theo van Kraay" userId="d84cc394-bc99-4d93-b782-78d464c5e7dd" providerId="ADAL" clId="{8BD682E8-2498-4C2E-A93B-E55759067A75}" dt="2025-04-11T13:14:50.308" v="1433"/>
            <ac:spMkLst>
              <pc:docMk/>
              <pc:sldMasterMk cId="2733953160" sldId="2147484014"/>
              <pc:sldLayoutMk cId="3949042944" sldId="2147484017"/>
              <ac:spMk id="32" creationId="{D214F5AB-6ACF-CEA7-9333-C20A75F44364}"/>
            </ac:spMkLst>
          </pc:spChg>
          <pc:spChg chg="mod">
            <ac:chgData name="Theo van Kraay" userId="d84cc394-bc99-4d93-b782-78d464c5e7dd" providerId="ADAL" clId="{8BD682E8-2498-4C2E-A93B-E55759067A75}" dt="2025-04-11T13:14:50.308" v="1433"/>
            <ac:spMkLst>
              <pc:docMk/>
              <pc:sldMasterMk cId="2733953160" sldId="2147484014"/>
              <pc:sldLayoutMk cId="3949042944" sldId="2147484017"/>
              <ac:spMk id="33" creationId="{4E6BBA1F-6503-0114-8689-6C32B5BA17E1}"/>
            </ac:spMkLst>
          </pc:spChg>
          <pc:picChg chg="mod">
            <ac:chgData name="Theo van Kraay" userId="d84cc394-bc99-4d93-b782-78d464c5e7dd" providerId="ADAL" clId="{8BD682E8-2498-4C2E-A93B-E55759067A75}" dt="2025-04-11T13:14:50.308" v="1433"/>
            <ac:picMkLst>
              <pc:docMk/>
              <pc:sldMasterMk cId="2733953160" sldId="2147484014"/>
              <pc:sldLayoutMk cId="3949042944" sldId="2147484017"/>
              <ac:picMk id="2" creationId="{F6B7CBFE-758D-C1A7-840F-CACBE0925843}"/>
            </ac:picMkLst>
          </pc:picChg>
          <pc:picChg chg="mod">
            <ac:chgData name="Theo van Kraay" userId="d84cc394-bc99-4d93-b782-78d464c5e7dd" providerId="ADAL" clId="{8BD682E8-2498-4C2E-A93B-E55759067A75}" dt="2025-04-11T13:14:50.308" v="1433"/>
            <ac:picMkLst>
              <pc:docMk/>
              <pc:sldMasterMk cId="2733953160" sldId="2147484014"/>
              <pc:sldLayoutMk cId="3949042944" sldId="2147484017"/>
              <ac:picMk id="7" creationId="{2ADF57CA-CFF6-5009-8518-F224917FBE43}"/>
            </ac:picMkLst>
          </pc:picChg>
          <pc:picChg chg="mod">
            <ac:chgData name="Theo van Kraay" userId="d84cc394-bc99-4d93-b782-78d464c5e7dd" providerId="ADAL" clId="{8BD682E8-2498-4C2E-A93B-E55759067A75}" dt="2025-04-11T13:14:50.308" v="1433"/>
            <ac:picMkLst>
              <pc:docMk/>
              <pc:sldMasterMk cId="2733953160" sldId="2147484014"/>
              <pc:sldLayoutMk cId="3949042944" sldId="2147484017"/>
              <ac:picMk id="26" creationId="{5323580E-84A5-A4D7-5FC9-03874243030E}"/>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033205909" sldId="2147484018"/>
          </pc:sldLayoutMkLst>
          <pc:spChg chg="mod">
            <ac:chgData name="Theo van Kraay" userId="d84cc394-bc99-4d93-b782-78d464c5e7dd" providerId="ADAL" clId="{8BD682E8-2498-4C2E-A93B-E55759067A75}" dt="2025-04-11T13:14:50.308" v="1433"/>
            <ac:spMkLst>
              <pc:docMk/>
              <pc:sldMasterMk cId="2733953160" sldId="2147484014"/>
              <pc:sldLayoutMk cId="3033205909" sldId="2147484018"/>
              <ac:spMk id="2" creationId="{49DAE953-92F2-49A6-BACF-75F3AE4AB7FD}"/>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7" creationId="{79BA467C-00FD-FFE5-B6B3-257AD807C32C}"/>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12" creationId="{6C4FB0E4-7942-3FC2-407F-B9500F035E5D}"/>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15" creationId="{676A4AA1-3572-4723-1C95-164DF0BCD503}"/>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1" creationId="{0051C787-FE09-A6FD-658C-A2AA371B60A0}"/>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2" creationId="{8D9099A6-3B0A-9464-367E-D5A8E455A408}"/>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3" creationId="{07AC5969-ACBC-CD3B-958B-C4688327203B}"/>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5" creationId="{DD404668-7BFF-9D81-116D-D664F55583DC}"/>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6" creationId="{EF450C48-9DBC-7E11-76BF-521C525AD0C0}"/>
            </ac:spMkLst>
          </pc:spChg>
          <pc:spChg chg="mod">
            <ac:chgData name="Theo van Kraay" userId="d84cc394-bc99-4d93-b782-78d464c5e7dd" providerId="ADAL" clId="{8BD682E8-2498-4C2E-A93B-E55759067A75}" dt="2025-04-11T13:14:50.308" v="1433"/>
            <ac:spMkLst>
              <pc:docMk/>
              <pc:sldMasterMk cId="2733953160" sldId="2147484014"/>
              <pc:sldLayoutMk cId="3033205909" sldId="2147484018"/>
              <ac:spMk id="27" creationId="{C59416B7-40A3-0E61-131F-614A2055DC63}"/>
            </ac:spMkLst>
          </pc:sp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2573516797" sldId="2147484019"/>
          </pc:sldLayoutMkLst>
          <pc:spChg chg="mod">
            <ac:chgData name="Theo van Kraay" userId="d84cc394-bc99-4d93-b782-78d464c5e7dd" providerId="ADAL" clId="{8BD682E8-2498-4C2E-A93B-E55759067A75}" dt="2025-04-11T13:14:50.308" v="1433"/>
            <ac:spMkLst>
              <pc:docMk/>
              <pc:sldMasterMk cId="2733953160" sldId="2147484014"/>
              <pc:sldLayoutMk cId="2573516797" sldId="2147484019"/>
              <ac:spMk id="3" creationId="{7D28E221-4C6F-0ECF-FF86-1B96135B1A77}"/>
            </ac:spMkLst>
          </pc:spChg>
          <pc:picChg chg="mod">
            <ac:chgData name="Theo van Kraay" userId="d84cc394-bc99-4d93-b782-78d464c5e7dd" providerId="ADAL" clId="{8BD682E8-2498-4C2E-A93B-E55759067A75}" dt="2025-04-11T13:14:50.308" v="1433"/>
            <ac:picMkLst>
              <pc:docMk/>
              <pc:sldMasterMk cId="2733953160" sldId="2147484014"/>
              <pc:sldLayoutMk cId="2573516797" sldId="2147484019"/>
              <ac:picMk id="2" creationId="{EBD24679-02D6-417A-B473-C62FD1E91B1D}"/>
            </ac:picMkLst>
          </pc:picChg>
          <pc:picChg chg="mod">
            <ac:chgData name="Theo van Kraay" userId="d84cc394-bc99-4d93-b782-78d464c5e7dd" providerId="ADAL" clId="{8BD682E8-2498-4C2E-A93B-E55759067A75}" dt="2025-04-11T13:14:50.308" v="1433"/>
            <ac:picMkLst>
              <pc:docMk/>
              <pc:sldMasterMk cId="2733953160" sldId="2147484014"/>
              <pc:sldLayoutMk cId="2573516797" sldId="2147484019"/>
              <ac:picMk id="4" creationId="{32D13610-D10C-7EDB-D184-A911B7E3757E}"/>
            </ac:picMkLst>
          </pc:pic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2089564058" sldId="2147484020"/>
          </pc:sldLayoutMkLst>
          <pc:spChg chg="mod">
            <ac:chgData name="Theo van Kraay" userId="d84cc394-bc99-4d93-b782-78d464c5e7dd" providerId="ADAL" clId="{8BD682E8-2498-4C2E-A93B-E55759067A75}" dt="2025-04-11T13:14:50.308" v="1433"/>
            <ac:spMkLst>
              <pc:docMk/>
              <pc:sldMasterMk cId="2733953160" sldId="2147484014"/>
              <pc:sldLayoutMk cId="2089564058" sldId="2147484020"/>
              <ac:spMk id="2" creationId="{8581F21C-1E1E-67F7-A265-A36DAE615C08}"/>
            </ac:spMkLst>
          </pc:spChg>
          <pc:picChg chg="mod">
            <ac:chgData name="Theo van Kraay" userId="d84cc394-bc99-4d93-b782-78d464c5e7dd" providerId="ADAL" clId="{8BD682E8-2498-4C2E-A93B-E55759067A75}" dt="2025-04-11T13:14:50.308" v="1433"/>
            <ac:picMkLst>
              <pc:docMk/>
              <pc:sldMasterMk cId="2733953160" sldId="2147484014"/>
              <pc:sldLayoutMk cId="2089564058" sldId="2147484020"/>
              <ac:picMk id="3" creationId="{980BDF3D-EAEA-7986-FE2E-76D39B72B066}"/>
            </ac:picMkLst>
          </pc:picChg>
          <pc:picChg chg="mod">
            <ac:chgData name="Theo van Kraay" userId="d84cc394-bc99-4d93-b782-78d464c5e7dd" providerId="ADAL" clId="{8BD682E8-2498-4C2E-A93B-E55759067A75}" dt="2025-04-11T13:14:50.308" v="1433"/>
            <ac:picMkLst>
              <pc:docMk/>
              <pc:sldMasterMk cId="2733953160" sldId="2147484014"/>
              <pc:sldLayoutMk cId="2089564058" sldId="2147484020"/>
              <ac:picMk id="4" creationId="{32D13610-D10C-7EDB-D184-A911B7E3757E}"/>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866361604" sldId="2147484021"/>
          </pc:sldLayoutMkLst>
          <pc:spChg chg="mod">
            <ac:chgData name="Theo van Kraay" userId="d84cc394-bc99-4d93-b782-78d464c5e7dd" providerId="ADAL" clId="{8BD682E8-2498-4C2E-A93B-E55759067A75}" dt="2025-04-11T13:14:50.308" v="1433"/>
            <ac:spMkLst>
              <pc:docMk/>
              <pc:sldMasterMk cId="2733953160" sldId="2147484014"/>
              <pc:sldLayoutMk cId="1866361604" sldId="2147484021"/>
              <ac:spMk id="7" creationId="{D8ACE297-F2E7-E87F-509F-3DAD12273B5E}"/>
            </ac:spMkLst>
          </pc:spChg>
          <pc:spChg chg="mod">
            <ac:chgData name="Theo van Kraay" userId="d84cc394-bc99-4d93-b782-78d464c5e7dd" providerId="ADAL" clId="{8BD682E8-2498-4C2E-A93B-E55759067A75}" dt="2025-04-11T13:14:50.308" v="1433"/>
            <ac:spMkLst>
              <pc:docMk/>
              <pc:sldMasterMk cId="2733953160" sldId="2147484014"/>
              <pc:sldLayoutMk cId="1866361604" sldId="2147484021"/>
              <ac:spMk id="8" creationId="{B8255F30-6F8B-FCE8-A902-FCCF3BB5A611}"/>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481711734" sldId="2147484022"/>
          </pc:sldLayoutMkLst>
          <pc:spChg chg="mod">
            <ac:chgData name="Theo van Kraay" userId="d84cc394-bc99-4d93-b782-78d464c5e7dd" providerId="ADAL" clId="{8BD682E8-2498-4C2E-A93B-E55759067A75}" dt="2025-04-11T13:14:50.308" v="1433"/>
            <ac:spMkLst>
              <pc:docMk/>
              <pc:sldMasterMk cId="2733953160" sldId="2147484014"/>
              <pc:sldLayoutMk cId="481711734" sldId="2147484022"/>
              <ac:spMk id="4" creationId="{EF0A9DA5-F5CF-372B-8D03-AC0C47BFBF8B}"/>
            </ac:spMkLst>
          </pc:spChg>
          <pc:spChg chg="mod">
            <ac:chgData name="Theo van Kraay" userId="d84cc394-bc99-4d93-b782-78d464c5e7dd" providerId="ADAL" clId="{8BD682E8-2498-4C2E-A93B-E55759067A75}" dt="2025-04-11T13:14:50.308" v="1433"/>
            <ac:spMkLst>
              <pc:docMk/>
              <pc:sldMasterMk cId="2733953160" sldId="2147484014"/>
              <pc:sldLayoutMk cId="481711734" sldId="2147484022"/>
              <ac:spMk id="11" creationId="{2297EC21-F422-BB5B-41E8-F1281900949D}"/>
            </ac:spMkLst>
          </pc:spChg>
          <pc:spChg chg="mod">
            <ac:chgData name="Theo van Kraay" userId="d84cc394-bc99-4d93-b782-78d464c5e7dd" providerId="ADAL" clId="{8BD682E8-2498-4C2E-A93B-E55759067A75}" dt="2025-04-11T13:14:50.308" v="1433"/>
            <ac:spMkLst>
              <pc:docMk/>
              <pc:sldMasterMk cId="2733953160" sldId="2147484014"/>
              <pc:sldLayoutMk cId="481711734" sldId="2147484022"/>
              <ac:spMk id="12" creationId="{684FD46D-36D2-D765-D6B7-9CC0DEB3769F}"/>
            </ac:spMkLst>
          </pc:spChg>
          <pc:spChg chg="mod">
            <ac:chgData name="Theo van Kraay" userId="d84cc394-bc99-4d93-b782-78d464c5e7dd" providerId="ADAL" clId="{8BD682E8-2498-4C2E-A93B-E55759067A75}" dt="2025-04-11T13:14:50.308" v="1433"/>
            <ac:spMkLst>
              <pc:docMk/>
              <pc:sldMasterMk cId="2733953160" sldId="2147484014"/>
              <pc:sldLayoutMk cId="481711734" sldId="2147484022"/>
              <ac:spMk id="13" creationId="{D1346675-FB07-E6CE-C94A-9F3E07FAB7A9}"/>
            </ac:spMkLst>
          </pc:spChg>
          <pc:picChg chg="mod">
            <ac:chgData name="Theo van Kraay" userId="d84cc394-bc99-4d93-b782-78d464c5e7dd" providerId="ADAL" clId="{8BD682E8-2498-4C2E-A93B-E55759067A75}" dt="2025-04-11T13:14:50.308" v="1433"/>
            <ac:picMkLst>
              <pc:docMk/>
              <pc:sldMasterMk cId="2733953160" sldId="2147484014"/>
              <pc:sldLayoutMk cId="481711734" sldId="2147484022"/>
              <ac:picMk id="8" creationId="{2896E0AE-371E-4494-6ADA-5BAFA49B1CED}"/>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538032866" sldId="2147484023"/>
          </pc:sldLayoutMkLst>
          <pc:spChg chg="mod">
            <ac:chgData name="Theo van Kraay" userId="d84cc394-bc99-4d93-b782-78d464c5e7dd" providerId="ADAL" clId="{8BD682E8-2498-4C2E-A93B-E55759067A75}" dt="2025-04-11T13:14:50.308" v="1433"/>
            <ac:spMkLst>
              <pc:docMk/>
              <pc:sldMasterMk cId="2733953160" sldId="2147484014"/>
              <pc:sldLayoutMk cId="3538032866" sldId="2147484023"/>
              <ac:spMk id="10" creationId="{5C0C56A3-063A-B656-5130-DFB2E1C43D4B}"/>
            </ac:spMkLst>
          </pc:spChg>
          <pc:spChg chg="mod">
            <ac:chgData name="Theo van Kraay" userId="d84cc394-bc99-4d93-b782-78d464c5e7dd" providerId="ADAL" clId="{8BD682E8-2498-4C2E-A93B-E55759067A75}" dt="2025-04-11T13:14:50.308" v="1433"/>
            <ac:spMkLst>
              <pc:docMk/>
              <pc:sldMasterMk cId="2733953160" sldId="2147484014"/>
              <pc:sldLayoutMk cId="3538032866" sldId="2147484023"/>
              <ac:spMk id="11" creationId="{2959BCF0-0006-8488-DE72-FADEA02D1F58}"/>
            </ac:spMkLst>
          </pc:spChg>
          <pc:spChg chg="mod">
            <ac:chgData name="Theo van Kraay" userId="d84cc394-bc99-4d93-b782-78d464c5e7dd" providerId="ADAL" clId="{8BD682E8-2498-4C2E-A93B-E55759067A75}" dt="2025-04-11T13:14:50.308" v="1433"/>
            <ac:spMkLst>
              <pc:docMk/>
              <pc:sldMasterMk cId="2733953160" sldId="2147484014"/>
              <pc:sldLayoutMk cId="3538032866" sldId="2147484023"/>
              <ac:spMk id="12" creationId="{B7E18E04-D6A3-2A74-9E1C-B040070158E4}"/>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3647349982" sldId="2147484024"/>
          </pc:sldLayoutMkLst>
          <pc:spChg chg="mod">
            <ac:chgData name="Theo van Kraay" userId="d84cc394-bc99-4d93-b782-78d464c5e7dd" providerId="ADAL" clId="{8BD682E8-2498-4C2E-A93B-E55759067A75}" dt="2025-04-11T13:14:50.308" v="1433"/>
            <ac:spMkLst>
              <pc:docMk/>
              <pc:sldMasterMk cId="2733953160" sldId="2147484014"/>
              <pc:sldLayoutMk cId="3647349982" sldId="2147484024"/>
              <ac:spMk id="11" creationId="{4305D88A-09EA-3B57-EB7C-B55B88ECDD71}"/>
            </ac:spMkLst>
          </pc:spChg>
          <pc:spChg chg="mod">
            <ac:chgData name="Theo van Kraay" userId="d84cc394-bc99-4d93-b782-78d464c5e7dd" providerId="ADAL" clId="{8BD682E8-2498-4C2E-A93B-E55759067A75}" dt="2025-04-11T13:14:50.308" v="1433"/>
            <ac:spMkLst>
              <pc:docMk/>
              <pc:sldMasterMk cId="2733953160" sldId="2147484014"/>
              <pc:sldLayoutMk cId="3647349982" sldId="2147484024"/>
              <ac:spMk id="12" creationId="{FBC8A560-6BB2-8E69-1177-186B4F67AA79}"/>
            </ac:spMkLst>
          </pc:spChg>
          <pc:spChg chg="mod">
            <ac:chgData name="Theo van Kraay" userId="d84cc394-bc99-4d93-b782-78d464c5e7dd" providerId="ADAL" clId="{8BD682E8-2498-4C2E-A93B-E55759067A75}" dt="2025-04-11T13:14:50.308" v="1433"/>
            <ac:spMkLst>
              <pc:docMk/>
              <pc:sldMasterMk cId="2733953160" sldId="2147484014"/>
              <pc:sldLayoutMk cId="3647349982" sldId="2147484024"/>
              <ac:spMk id="13" creationId="{EF9AC4B6-3C6D-FF0E-D3E7-0A439742CAE1}"/>
            </ac:spMkLst>
          </pc:spChg>
          <pc:spChg chg="mod">
            <ac:chgData name="Theo van Kraay" userId="d84cc394-bc99-4d93-b782-78d464c5e7dd" providerId="ADAL" clId="{8BD682E8-2498-4C2E-A93B-E55759067A75}" dt="2025-04-11T13:14:50.308" v="1433"/>
            <ac:spMkLst>
              <pc:docMk/>
              <pc:sldMasterMk cId="2733953160" sldId="2147484014"/>
              <pc:sldLayoutMk cId="3647349982" sldId="2147484024"/>
              <ac:spMk id="14" creationId="{CC349969-4152-90AA-1CC7-2A19CF0079DD}"/>
            </ac:spMkLst>
          </pc:spChg>
          <pc:picChg chg="mod">
            <ac:chgData name="Theo van Kraay" userId="d84cc394-bc99-4d93-b782-78d464c5e7dd" providerId="ADAL" clId="{8BD682E8-2498-4C2E-A93B-E55759067A75}" dt="2025-04-11T13:14:50.308" v="1433"/>
            <ac:picMkLst>
              <pc:docMk/>
              <pc:sldMasterMk cId="2733953160" sldId="2147484014"/>
              <pc:sldLayoutMk cId="3647349982" sldId="2147484024"/>
              <ac:picMk id="4" creationId="{D149E65F-47FA-B314-92C8-06F86A16E043}"/>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282178274" sldId="2147484025"/>
          </pc:sldLayoutMkLst>
          <pc:spChg chg="mod">
            <ac:chgData name="Theo van Kraay" userId="d84cc394-bc99-4d93-b782-78d464c5e7dd" providerId="ADAL" clId="{8BD682E8-2498-4C2E-A93B-E55759067A75}" dt="2025-04-11T13:14:50.308" v="1433"/>
            <ac:spMkLst>
              <pc:docMk/>
              <pc:sldMasterMk cId="2733953160" sldId="2147484014"/>
              <pc:sldLayoutMk cId="3282178274" sldId="2147484025"/>
              <ac:spMk id="4" creationId="{9990334F-64A4-97A6-3FCA-1FCAEE0A68CC}"/>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6" creationId="{56B23FC0-F06F-3CFF-2466-B04AA6D8F046}"/>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8" creationId="{E92F2B7C-E744-4E83-C681-FFA2C221F7F6}"/>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11" creationId="{7BAE9E32-8B40-CF6D-3825-5BAB68576309}"/>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12" creationId="{0C699655-E77D-B8E7-3A11-AEDDA75D9090}"/>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13" creationId="{ADABAABF-23BF-DB0A-F245-8A52C4375FEB}"/>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14" creationId="{915A1F00-762C-2767-C4A6-8D184491BC11}"/>
            </ac:spMkLst>
          </pc:spChg>
          <pc:spChg chg="mod">
            <ac:chgData name="Theo van Kraay" userId="d84cc394-bc99-4d93-b782-78d464c5e7dd" providerId="ADAL" clId="{8BD682E8-2498-4C2E-A93B-E55759067A75}" dt="2025-04-11T13:14:50.308" v="1433"/>
            <ac:spMkLst>
              <pc:docMk/>
              <pc:sldMasterMk cId="2733953160" sldId="2147484014"/>
              <pc:sldLayoutMk cId="3282178274" sldId="2147484025"/>
              <ac:spMk id="15" creationId="{161BBF73-28E0-73AF-9738-B191E0DCFEE7}"/>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3810170727" sldId="2147484026"/>
          </pc:sldLayoutMkLst>
          <pc:spChg chg="mod">
            <ac:chgData name="Theo van Kraay" userId="d84cc394-bc99-4d93-b782-78d464c5e7dd" providerId="ADAL" clId="{8BD682E8-2498-4C2E-A93B-E55759067A75}" dt="2025-04-11T13:14:50.308" v="1433"/>
            <ac:spMkLst>
              <pc:docMk/>
              <pc:sldMasterMk cId="2733953160" sldId="2147484014"/>
              <pc:sldLayoutMk cId="3810170727" sldId="2147484026"/>
              <ac:spMk id="8" creationId="{1243C703-78B9-06C4-F3ED-44D632DB7B34}"/>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9" creationId="{FE38F48C-80FE-5AFD-8E54-402A008BC2D5}"/>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0" creationId="{B6B3F605-6068-C5EC-E199-296BA16A65F3}"/>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1" creationId="{3D05DEA1-2F93-3214-204E-1E6081CA43D3}"/>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2" creationId="{AEA10BE5-BA92-45E1-3EF8-B87E9562C0DE}"/>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3" creationId="{B17389F2-5FE2-94C1-9426-476787C28B07}"/>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4" creationId="{BDA6DEC2-11DB-9464-72A0-9E0A33B082EC}"/>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5" creationId="{BB801C5F-E8CC-662A-B118-FB25B4E4A3F8}"/>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7" creationId="{1F5B28C8-281E-D094-E9EB-96D795D8C027}"/>
            </ac:spMkLst>
          </pc:spChg>
          <pc:spChg chg="mod">
            <ac:chgData name="Theo van Kraay" userId="d84cc394-bc99-4d93-b782-78d464c5e7dd" providerId="ADAL" clId="{8BD682E8-2498-4C2E-A93B-E55759067A75}" dt="2025-04-11T13:14:50.308" v="1433"/>
            <ac:spMkLst>
              <pc:docMk/>
              <pc:sldMasterMk cId="2733953160" sldId="2147484014"/>
              <pc:sldLayoutMk cId="3810170727" sldId="2147484026"/>
              <ac:spMk id="18" creationId="{3398597E-4444-1B32-B71E-50C2D1420258}"/>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4167989686" sldId="2147484027"/>
          </pc:sldLayoutMkLst>
          <pc:spChg chg="mod">
            <ac:chgData name="Theo van Kraay" userId="d84cc394-bc99-4d93-b782-78d464c5e7dd" providerId="ADAL" clId="{8BD682E8-2498-4C2E-A93B-E55759067A75}" dt="2025-04-11T13:14:50.308" v="1433"/>
            <ac:spMkLst>
              <pc:docMk/>
              <pc:sldMasterMk cId="2733953160" sldId="2147484014"/>
              <pc:sldLayoutMk cId="4167989686" sldId="2147484027"/>
              <ac:spMk id="3" creationId="{7C213266-236D-8FDB-6BC7-EA330441FC90}"/>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5" creationId="{0161AB2F-44E5-E6DF-0983-D3EBD1F0DEBD}"/>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6" creationId="{24013AEE-7EE3-A462-8DDD-7DEABBDF11CB}"/>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11" creationId="{B6A085E4-DB82-1DA8-55A5-C46C84AEBDAF}"/>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12" creationId="{D2E2A619-0160-BA80-FD92-FDF07C5BE1E0}"/>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13" creationId="{1C6277CC-A2E0-88EC-CDAB-33433357BB54}"/>
            </ac:spMkLst>
          </pc:spChg>
          <pc:spChg chg="mod">
            <ac:chgData name="Theo van Kraay" userId="d84cc394-bc99-4d93-b782-78d464c5e7dd" providerId="ADAL" clId="{8BD682E8-2498-4C2E-A93B-E55759067A75}" dt="2025-04-11T13:14:50.308" v="1433"/>
            <ac:spMkLst>
              <pc:docMk/>
              <pc:sldMasterMk cId="2733953160" sldId="2147484014"/>
              <pc:sldLayoutMk cId="4167989686" sldId="2147484027"/>
              <ac:spMk id="17" creationId="{572AF142-6064-1FA5-D6DA-38C3F8915010}"/>
            </ac:spMkLst>
          </pc:spChg>
          <pc:picChg chg="mod">
            <ac:chgData name="Theo van Kraay" userId="d84cc394-bc99-4d93-b782-78d464c5e7dd" providerId="ADAL" clId="{8BD682E8-2498-4C2E-A93B-E55759067A75}" dt="2025-04-11T13:14:50.308" v="1433"/>
            <ac:picMkLst>
              <pc:docMk/>
              <pc:sldMasterMk cId="2733953160" sldId="2147484014"/>
              <pc:sldLayoutMk cId="4167989686" sldId="2147484027"/>
              <ac:picMk id="2" creationId="{1B5751A0-DF29-056E-594D-6E016C137F45}"/>
            </ac:picMkLst>
          </pc:pic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3927023725" sldId="2147484028"/>
          </pc:sldLayoutMkLst>
          <pc:spChg chg="mod">
            <ac:chgData name="Theo van Kraay" userId="d84cc394-bc99-4d93-b782-78d464c5e7dd" providerId="ADAL" clId="{8BD682E8-2498-4C2E-A93B-E55759067A75}" dt="2025-04-11T13:14:50.308" v="1433"/>
            <ac:spMkLst>
              <pc:docMk/>
              <pc:sldMasterMk cId="2733953160" sldId="2147484014"/>
              <pc:sldLayoutMk cId="3927023725" sldId="2147484028"/>
              <ac:spMk id="5" creationId="{3229E6CA-A784-F774-2259-1004E9800AF9}"/>
            </ac:spMkLst>
          </pc:spChg>
          <pc:spChg chg="mod">
            <ac:chgData name="Theo van Kraay" userId="d84cc394-bc99-4d93-b782-78d464c5e7dd" providerId="ADAL" clId="{8BD682E8-2498-4C2E-A93B-E55759067A75}" dt="2025-04-11T13:14:50.308" v="1433"/>
            <ac:spMkLst>
              <pc:docMk/>
              <pc:sldMasterMk cId="2733953160" sldId="2147484014"/>
              <pc:sldLayoutMk cId="3927023725" sldId="2147484028"/>
              <ac:spMk id="6" creationId="{B115AC9E-859E-1188-69A7-AE4FE23D3D43}"/>
            </ac:spMkLst>
          </pc:spChg>
          <pc:spChg chg="mod">
            <ac:chgData name="Theo van Kraay" userId="d84cc394-bc99-4d93-b782-78d464c5e7dd" providerId="ADAL" clId="{8BD682E8-2498-4C2E-A93B-E55759067A75}" dt="2025-04-11T13:14:50.308" v="1433"/>
            <ac:spMkLst>
              <pc:docMk/>
              <pc:sldMasterMk cId="2733953160" sldId="2147484014"/>
              <pc:sldLayoutMk cId="3927023725" sldId="2147484028"/>
              <ac:spMk id="7" creationId="{FC81207B-171A-D6F9-39F2-11C30F7C62DD}"/>
            </ac:spMkLst>
          </pc:spChg>
          <pc:spChg chg="mod">
            <ac:chgData name="Theo van Kraay" userId="d84cc394-bc99-4d93-b782-78d464c5e7dd" providerId="ADAL" clId="{8BD682E8-2498-4C2E-A93B-E55759067A75}" dt="2025-04-11T13:14:50.308" v="1433"/>
            <ac:spMkLst>
              <pc:docMk/>
              <pc:sldMasterMk cId="2733953160" sldId="2147484014"/>
              <pc:sldLayoutMk cId="3927023725" sldId="2147484028"/>
              <ac:spMk id="10" creationId="{09D8FACC-399B-9204-41ED-0EB2EA66C15B}"/>
            </ac:spMkLst>
          </pc:spChg>
          <pc:spChg chg="mod">
            <ac:chgData name="Theo van Kraay" userId="d84cc394-bc99-4d93-b782-78d464c5e7dd" providerId="ADAL" clId="{8BD682E8-2498-4C2E-A93B-E55759067A75}" dt="2025-04-11T13:14:50.308" v="1433"/>
            <ac:spMkLst>
              <pc:docMk/>
              <pc:sldMasterMk cId="2733953160" sldId="2147484014"/>
              <pc:sldLayoutMk cId="3927023725" sldId="2147484028"/>
              <ac:spMk id="11" creationId="{B6A085E4-DB82-1DA8-55A5-C46C84AEBDAF}"/>
            </ac:spMkLst>
          </pc:spChg>
          <pc:spChg chg="mod">
            <ac:chgData name="Theo van Kraay" userId="d84cc394-bc99-4d93-b782-78d464c5e7dd" providerId="ADAL" clId="{8BD682E8-2498-4C2E-A93B-E55759067A75}" dt="2025-04-11T13:14:50.308" v="1433"/>
            <ac:spMkLst>
              <pc:docMk/>
              <pc:sldMasterMk cId="2733953160" sldId="2147484014"/>
              <pc:sldLayoutMk cId="3927023725" sldId="2147484028"/>
              <ac:spMk id="14" creationId="{8C7D6636-EFEC-C038-0FA4-DE6ACEDD8DF7}"/>
            </ac:spMkLst>
          </pc:spChg>
          <pc:picChg chg="mod">
            <ac:chgData name="Theo van Kraay" userId="d84cc394-bc99-4d93-b782-78d464c5e7dd" providerId="ADAL" clId="{8BD682E8-2498-4C2E-A93B-E55759067A75}" dt="2025-04-11T13:14:50.308" v="1433"/>
            <ac:picMkLst>
              <pc:docMk/>
              <pc:sldMasterMk cId="2733953160" sldId="2147484014"/>
              <pc:sldLayoutMk cId="3927023725" sldId="2147484028"/>
              <ac:picMk id="3" creationId="{0EF1885E-6A4A-6944-63E0-96B71794789F}"/>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692705419" sldId="2147484029"/>
          </pc:sldLayoutMkLst>
          <pc:spChg chg="mod">
            <ac:chgData name="Theo van Kraay" userId="d84cc394-bc99-4d93-b782-78d464c5e7dd" providerId="ADAL" clId="{8BD682E8-2498-4C2E-A93B-E55759067A75}" dt="2025-04-11T13:14:50.308" v="1433"/>
            <ac:spMkLst>
              <pc:docMk/>
              <pc:sldMasterMk cId="2733953160" sldId="2147484014"/>
              <pc:sldLayoutMk cId="692705419" sldId="2147484029"/>
              <ac:spMk id="8" creationId="{647F334F-1225-59F2-A5AF-B9FE6C3DC8A0}"/>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12" creationId="{88722149-B8C1-B1A2-70E4-07FD02D5B9DB}"/>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14" creationId="{D10BBD2D-09C0-6FD7-5156-2C096CFB50E8}"/>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16" creationId="{275AAFC7-8303-C8E8-DE12-8D4C4A6C778B}"/>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18" creationId="{4DF8F953-04D1-735A-0E97-B366FD44ED22}"/>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19" creationId="{767593EA-C24F-D541-4AD6-C897451E2341}"/>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20" creationId="{EB0D3F5E-5670-F458-A317-6B6A22BB25E5}"/>
            </ac:spMkLst>
          </pc:spChg>
          <pc:spChg chg="mod">
            <ac:chgData name="Theo van Kraay" userId="d84cc394-bc99-4d93-b782-78d464c5e7dd" providerId="ADAL" clId="{8BD682E8-2498-4C2E-A93B-E55759067A75}" dt="2025-04-11T13:14:50.308" v="1433"/>
            <ac:spMkLst>
              <pc:docMk/>
              <pc:sldMasterMk cId="2733953160" sldId="2147484014"/>
              <pc:sldLayoutMk cId="692705419" sldId="2147484029"/>
              <ac:spMk id="21" creationId="{D5BF61D2-C71C-E6A7-A3C6-80AB37B3DE53}"/>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2966593736" sldId="2147484030"/>
          </pc:sldLayoutMkLst>
          <pc:spChg chg="mod">
            <ac:chgData name="Theo van Kraay" userId="d84cc394-bc99-4d93-b782-78d464c5e7dd" providerId="ADAL" clId="{8BD682E8-2498-4C2E-A93B-E55759067A75}" dt="2025-04-11T13:14:50.308" v="1433"/>
            <ac:spMkLst>
              <pc:docMk/>
              <pc:sldMasterMk cId="2733953160" sldId="2147484014"/>
              <pc:sldLayoutMk cId="2966593736" sldId="2147484030"/>
              <ac:spMk id="6" creationId="{F12768B1-E355-4445-0679-C7E978F9F45B}"/>
            </ac:spMkLst>
          </pc:spChg>
          <pc:spChg chg="mod">
            <ac:chgData name="Theo van Kraay" userId="d84cc394-bc99-4d93-b782-78d464c5e7dd" providerId="ADAL" clId="{8BD682E8-2498-4C2E-A93B-E55759067A75}" dt="2025-04-11T13:14:50.308" v="1433"/>
            <ac:spMkLst>
              <pc:docMk/>
              <pc:sldMasterMk cId="2733953160" sldId="2147484014"/>
              <pc:sldLayoutMk cId="2966593736" sldId="2147484030"/>
              <ac:spMk id="7" creationId="{2F830C6E-4818-AF35-4FDB-317D80547589}"/>
            </ac:spMkLst>
          </pc:spChg>
          <pc:spChg chg="mod">
            <ac:chgData name="Theo van Kraay" userId="d84cc394-bc99-4d93-b782-78d464c5e7dd" providerId="ADAL" clId="{8BD682E8-2498-4C2E-A93B-E55759067A75}" dt="2025-04-11T13:14:50.308" v="1433"/>
            <ac:spMkLst>
              <pc:docMk/>
              <pc:sldMasterMk cId="2733953160" sldId="2147484014"/>
              <pc:sldLayoutMk cId="2966593736" sldId="2147484030"/>
              <ac:spMk id="8" creationId="{EDA506F2-2F2A-C166-05E7-C67196F6461B}"/>
            </ac:spMkLst>
          </pc:spChg>
          <pc:spChg chg="mod">
            <ac:chgData name="Theo van Kraay" userId="d84cc394-bc99-4d93-b782-78d464c5e7dd" providerId="ADAL" clId="{8BD682E8-2498-4C2E-A93B-E55759067A75}" dt="2025-04-11T13:14:50.308" v="1433"/>
            <ac:spMkLst>
              <pc:docMk/>
              <pc:sldMasterMk cId="2733953160" sldId="2147484014"/>
              <pc:sldLayoutMk cId="2966593736" sldId="2147484030"/>
              <ac:spMk id="12" creationId="{7802570B-6139-8E28-F4F3-35DC9C75C16A}"/>
            </ac:spMkLst>
          </pc:spChg>
          <pc:spChg chg="mod">
            <ac:chgData name="Theo van Kraay" userId="d84cc394-bc99-4d93-b782-78d464c5e7dd" providerId="ADAL" clId="{8BD682E8-2498-4C2E-A93B-E55759067A75}" dt="2025-04-11T13:14:50.308" v="1433"/>
            <ac:spMkLst>
              <pc:docMk/>
              <pc:sldMasterMk cId="2733953160" sldId="2147484014"/>
              <pc:sldLayoutMk cId="2966593736" sldId="2147484030"/>
              <ac:spMk id="13" creationId="{40E3946B-174B-88B6-B67D-CDBCF499A022}"/>
            </ac:spMkLst>
          </pc:spChg>
          <pc:spChg chg="mod">
            <ac:chgData name="Theo van Kraay" userId="d84cc394-bc99-4d93-b782-78d464c5e7dd" providerId="ADAL" clId="{8BD682E8-2498-4C2E-A93B-E55759067A75}" dt="2025-04-11T13:14:50.308" v="1433"/>
            <ac:spMkLst>
              <pc:docMk/>
              <pc:sldMasterMk cId="2733953160" sldId="2147484014"/>
              <pc:sldLayoutMk cId="2966593736" sldId="2147484030"/>
              <ac:spMk id="14" creationId="{326E1E3C-955A-C0D3-B965-04805BCEEB80}"/>
            </ac:spMkLst>
          </pc:spChg>
          <pc:picChg chg="mod">
            <ac:chgData name="Theo van Kraay" userId="d84cc394-bc99-4d93-b782-78d464c5e7dd" providerId="ADAL" clId="{8BD682E8-2498-4C2E-A93B-E55759067A75}" dt="2025-04-11T13:14:50.308" v="1433"/>
            <ac:picMkLst>
              <pc:docMk/>
              <pc:sldMasterMk cId="2733953160" sldId="2147484014"/>
              <pc:sldLayoutMk cId="2966593736" sldId="2147484030"/>
              <ac:picMk id="5" creationId="{79EEEB21-56FB-40ED-EB85-3AE86D71DD9B}"/>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779852380" sldId="2147484031"/>
          </pc:sldLayoutMkLst>
          <pc:spChg chg="mod">
            <ac:chgData name="Theo van Kraay" userId="d84cc394-bc99-4d93-b782-78d464c5e7dd" providerId="ADAL" clId="{8BD682E8-2498-4C2E-A93B-E55759067A75}" dt="2025-04-11T13:14:50.308" v="1433"/>
            <ac:spMkLst>
              <pc:docMk/>
              <pc:sldMasterMk cId="2733953160" sldId="2147484014"/>
              <pc:sldLayoutMk cId="3779852380" sldId="2147484031"/>
              <ac:spMk id="8" creationId="{04CF0FD5-9233-8E1F-7590-C02C8F393872}"/>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14" creationId="{CEEC04BC-256A-570B-9159-3039C869ABFD}"/>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15" creationId="{61AC744B-46B5-3894-DD14-2F41986E1673}"/>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18" creationId="{425118C9-7BAF-DD16-77C1-EBF456E2F801}"/>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19" creationId="{A0FB9493-58D5-CA2A-7E73-C06EB2B1FCEC}"/>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20" creationId="{9B19A2C9-A87F-A041-809B-F6C88B5890A1}"/>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21" creationId="{A3218A29-5A81-4EB7-099C-36345F64ED79}"/>
            </ac:spMkLst>
          </pc:spChg>
          <pc:spChg chg="mod">
            <ac:chgData name="Theo van Kraay" userId="d84cc394-bc99-4d93-b782-78d464c5e7dd" providerId="ADAL" clId="{8BD682E8-2498-4C2E-A93B-E55759067A75}" dt="2025-04-11T13:14:50.308" v="1433"/>
            <ac:spMkLst>
              <pc:docMk/>
              <pc:sldMasterMk cId="2733953160" sldId="2147484014"/>
              <pc:sldLayoutMk cId="3779852380" sldId="2147484031"/>
              <ac:spMk id="22" creationId="{0AFF4AD3-F041-B74A-1D2C-D6833E084589}"/>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2259444524" sldId="2147484032"/>
          </pc:sldLayoutMkLst>
          <pc:spChg chg="mod">
            <ac:chgData name="Theo van Kraay" userId="d84cc394-bc99-4d93-b782-78d464c5e7dd" providerId="ADAL" clId="{8BD682E8-2498-4C2E-A93B-E55759067A75}" dt="2025-04-11T13:14:50.308" v="1433"/>
            <ac:spMkLst>
              <pc:docMk/>
              <pc:sldMasterMk cId="2733953160" sldId="2147484014"/>
              <pc:sldLayoutMk cId="2259444524" sldId="2147484032"/>
              <ac:spMk id="6" creationId="{D4BB2D9B-DA93-9E77-84C5-0C3CFD99054F}"/>
            </ac:spMkLst>
          </pc:spChg>
          <pc:spChg chg="mod">
            <ac:chgData name="Theo van Kraay" userId="d84cc394-bc99-4d93-b782-78d464c5e7dd" providerId="ADAL" clId="{8BD682E8-2498-4C2E-A93B-E55759067A75}" dt="2025-04-11T13:14:50.308" v="1433"/>
            <ac:spMkLst>
              <pc:docMk/>
              <pc:sldMasterMk cId="2733953160" sldId="2147484014"/>
              <pc:sldLayoutMk cId="2259444524" sldId="2147484032"/>
              <ac:spMk id="11" creationId="{CDAE705C-884E-E2FA-2545-B703E3EF4556}"/>
            </ac:spMkLst>
          </pc:spChg>
          <pc:spChg chg="mod">
            <ac:chgData name="Theo van Kraay" userId="d84cc394-bc99-4d93-b782-78d464c5e7dd" providerId="ADAL" clId="{8BD682E8-2498-4C2E-A93B-E55759067A75}" dt="2025-04-11T13:14:50.308" v="1433"/>
            <ac:spMkLst>
              <pc:docMk/>
              <pc:sldMasterMk cId="2733953160" sldId="2147484014"/>
              <pc:sldLayoutMk cId="2259444524" sldId="2147484032"/>
              <ac:spMk id="12" creationId="{67F9B2E2-3972-904F-E396-0435F9D9E609}"/>
            </ac:spMkLst>
          </pc:spChg>
          <pc:spChg chg="mod">
            <ac:chgData name="Theo van Kraay" userId="d84cc394-bc99-4d93-b782-78d464c5e7dd" providerId="ADAL" clId="{8BD682E8-2498-4C2E-A93B-E55759067A75}" dt="2025-04-11T13:14:50.308" v="1433"/>
            <ac:spMkLst>
              <pc:docMk/>
              <pc:sldMasterMk cId="2733953160" sldId="2147484014"/>
              <pc:sldLayoutMk cId="2259444524" sldId="2147484032"/>
              <ac:spMk id="17" creationId="{E5CFD0C7-08DE-79B6-78CB-093AAADB3390}"/>
            </ac:spMkLst>
          </pc:spChg>
          <pc:picChg chg="mod">
            <ac:chgData name="Theo van Kraay" userId="d84cc394-bc99-4d93-b782-78d464c5e7dd" providerId="ADAL" clId="{8BD682E8-2498-4C2E-A93B-E55759067A75}" dt="2025-04-11T13:14:50.308" v="1433"/>
            <ac:picMkLst>
              <pc:docMk/>
              <pc:sldMasterMk cId="2733953160" sldId="2147484014"/>
              <pc:sldLayoutMk cId="2259444524" sldId="2147484032"/>
              <ac:picMk id="10" creationId="{1B734122-BEE1-29E0-F586-EFFB1DCFD8E8}"/>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66282853" sldId="2147484033"/>
          </pc:sldLayoutMkLst>
          <pc:spChg chg="mod">
            <ac:chgData name="Theo van Kraay" userId="d84cc394-bc99-4d93-b782-78d464c5e7dd" providerId="ADAL" clId="{8BD682E8-2498-4C2E-A93B-E55759067A75}" dt="2025-04-11T13:14:50.308" v="1433"/>
            <ac:spMkLst>
              <pc:docMk/>
              <pc:sldMasterMk cId="2733953160" sldId="2147484014"/>
              <pc:sldLayoutMk cId="66282853" sldId="2147484033"/>
              <ac:spMk id="6" creationId="{99734408-B1D3-DC17-4EE2-3B36EC6671AB}"/>
            </ac:spMkLst>
          </pc:spChg>
          <pc:spChg chg="mod">
            <ac:chgData name="Theo van Kraay" userId="d84cc394-bc99-4d93-b782-78d464c5e7dd" providerId="ADAL" clId="{8BD682E8-2498-4C2E-A93B-E55759067A75}" dt="2025-04-11T13:14:50.308" v="1433"/>
            <ac:spMkLst>
              <pc:docMk/>
              <pc:sldMasterMk cId="2733953160" sldId="2147484014"/>
              <pc:sldLayoutMk cId="66282853" sldId="2147484033"/>
              <ac:spMk id="7" creationId="{560D4059-8C07-7C46-13EE-577BE9B28E67}"/>
            </ac:spMkLst>
          </pc:spChg>
          <pc:spChg chg="mod">
            <ac:chgData name="Theo van Kraay" userId="d84cc394-bc99-4d93-b782-78d464c5e7dd" providerId="ADAL" clId="{8BD682E8-2498-4C2E-A93B-E55759067A75}" dt="2025-04-11T13:14:50.308" v="1433"/>
            <ac:spMkLst>
              <pc:docMk/>
              <pc:sldMasterMk cId="2733953160" sldId="2147484014"/>
              <pc:sldLayoutMk cId="66282853" sldId="2147484033"/>
              <ac:spMk id="11" creationId="{A3F9CFCE-9666-5E17-FD59-378A1CBB1760}"/>
            </ac:spMkLst>
          </pc:spChg>
          <pc:spChg chg="mod">
            <ac:chgData name="Theo van Kraay" userId="d84cc394-bc99-4d93-b782-78d464c5e7dd" providerId="ADAL" clId="{8BD682E8-2498-4C2E-A93B-E55759067A75}" dt="2025-04-11T13:14:50.308" v="1433"/>
            <ac:spMkLst>
              <pc:docMk/>
              <pc:sldMasterMk cId="2733953160" sldId="2147484014"/>
              <pc:sldLayoutMk cId="66282853" sldId="2147484033"/>
              <ac:spMk id="12" creationId="{05087D46-B84D-3E5B-47F6-807D5DDFA8C9}"/>
            </ac:spMkLst>
          </pc:spChg>
          <pc:spChg chg="mod">
            <ac:chgData name="Theo van Kraay" userId="d84cc394-bc99-4d93-b782-78d464c5e7dd" providerId="ADAL" clId="{8BD682E8-2498-4C2E-A93B-E55759067A75}" dt="2025-04-11T13:14:50.308" v="1433"/>
            <ac:spMkLst>
              <pc:docMk/>
              <pc:sldMasterMk cId="2733953160" sldId="2147484014"/>
              <pc:sldLayoutMk cId="66282853" sldId="2147484033"/>
              <ac:spMk id="13" creationId="{8ECA433C-8E49-5D82-4ABC-C5297DFCB813}"/>
            </ac:spMkLst>
          </pc:spChg>
          <pc:picChg chg="mod">
            <ac:chgData name="Theo van Kraay" userId="d84cc394-bc99-4d93-b782-78d464c5e7dd" providerId="ADAL" clId="{8BD682E8-2498-4C2E-A93B-E55759067A75}" dt="2025-04-11T13:14:50.308" v="1433"/>
            <ac:picMkLst>
              <pc:docMk/>
              <pc:sldMasterMk cId="2733953160" sldId="2147484014"/>
              <pc:sldLayoutMk cId="66282853" sldId="2147484033"/>
              <ac:picMk id="3" creationId="{29409811-F77B-E8E3-8402-829BC7554706}"/>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276777577" sldId="2147484034"/>
          </pc:sldLayoutMkLst>
          <pc:spChg chg="mod">
            <ac:chgData name="Theo van Kraay" userId="d84cc394-bc99-4d93-b782-78d464c5e7dd" providerId="ADAL" clId="{8BD682E8-2498-4C2E-A93B-E55759067A75}" dt="2025-04-11T13:14:50.308" v="1433"/>
            <ac:spMkLst>
              <pc:docMk/>
              <pc:sldMasterMk cId="2733953160" sldId="2147484014"/>
              <pc:sldLayoutMk cId="3276777577" sldId="2147484034"/>
              <ac:spMk id="2" creationId="{D991BD81-BC2D-10FF-E174-E99151F13F0D}"/>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3" creationId="{8A3C849A-49C3-A874-DC36-4C268B37F7F0}"/>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8" creationId="{ED948DAB-008B-EE15-13A8-690311FD2D03}"/>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17" creationId="{C0401A82-7B82-4288-EBCA-1F0D7C80F5CE}"/>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36" creationId="{E7512EE7-80FF-7215-72A9-E9A34189C407}"/>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60" creationId="{CC58FE4C-0CF5-19B7-6C33-9C78DEEDDA7C}"/>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61" creationId="{489D481E-CF83-F3BA-0DC5-78E3AA7F3821}"/>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65" creationId="{0F65F7C1-8345-4E14-FA55-602499AB13DB}"/>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66" creationId="{5721C4C8-F297-F5D8-6089-68C9CE1AA59A}"/>
            </ac:spMkLst>
          </pc:spChg>
          <pc:spChg chg="mod">
            <ac:chgData name="Theo van Kraay" userId="d84cc394-bc99-4d93-b782-78d464c5e7dd" providerId="ADAL" clId="{8BD682E8-2498-4C2E-A93B-E55759067A75}" dt="2025-04-11T13:14:50.308" v="1433"/>
            <ac:spMkLst>
              <pc:docMk/>
              <pc:sldMasterMk cId="2733953160" sldId="2147484014"/>
              <pc:sldLayoutMk cId="3276777577" sldId="2147484034"/>
              <ac:spMk id="72" creationId="{CE37AFC0-3C55-9058-D569-D055B7BA3CF3}"/>
            </ac:spMkLst>
          </pc:spChg>
        </pc:sldLayoutChg>
        <pc:sldLayoutChg chg="modSp setBg">
          <pc:chgData name="Theo van Kraay" userId="d84cc394-bc99-4d93-b782-78d464c5e7dd" providerId="ADAL" clId="{8BD682E8-2498-4C2E-A93B-E55759067A75}" dt="2025-04-11T13:14:50.308" v="1433"/>
          <pc:sldLayoutMkLst>
            <pc:docMk/>
            <pc:sldMasterMk cId="2733953160" sldId="2147484014"/>
            <pc:sldLayoutMk cId="1699977099" sldId="2147484035"/>
          </pc:sldLayoutMkLst>
          <pc:spChg chg="mod">
            <ac:chgData name="Theo van Kraay" userId="d84cc394-bc99-4d93-b782-78d464c5e7dd" providerId="ADAL" clId="{8BD682E8-2498-4C2E-A93B-E55759067A75}" dt="2025-04-11T13:14:50.308" v="1433"/>
            <ac:spMkLst>
              <pc:docMk/>
              <pc:sldMasterMk cId="2733953160" sldId="2147484014"/>
              <pc:sldLayoutMk cId="1699977099" sldId="2147484035"/>
              <ac:spMk id="5" creationId="{B01B2829-96EF-EDD4-F5DC-8F6DFAFBCAD3}"/>
            </ac:spMkLst>
          </pc:spChg>
          <pc:picChg chg="mod">
            <ac:chgData name="Theo van Kraay" userId="d84cc394-bc99-4d93-b782-78d464c5e7dd" providerId="ADAL" clId="{8BD682E8-2498-4C2E-A93B-E55759067A75}" dt="2025-04-11T13:14:50.308" v="1433"/>
            <ac:picMkLst>
              <pc:docMk/>
              <pc:sldMasterMk cId="2733953160" sldId="2147484014"/>
              <pc:sldLayoutMk cId="1699977099" sldId="2147484035"/>
              <ac:picMk id="3" creationId="{78DB84E1-A3C8-3829-4785-52066901DA1E}"/>
            </ac:picMkLst>
          </pc:picChg>
          <pc:picChg chg="mod">
            <ac:chgData name="Theo van Kraay" userId="d84cc394-bc99-4d93-b782-78d464c5e7dd" providerId="ADAL" clId="{8BD682E8-2498-4C2E-A93B-E55759067A75}" dt="2025-04-11T13:14:50.308" v="1433"/>
            <ac:picMkLst>
              <pc:docMk/>
              <pc:sldMasterMk cId="2733953160" sldId="2147484014"/>
              <pc:sldLayoutMk cId="1699977099" sldId="2147484035"/>
              <ac:picMk id="4" creationId="{97248E7D-F0F6-EB04-A0EB-27EEEE7A98A0}"/>
            </ac:picMkLst>
          </pc:picChg>
          <pc:picChg chg="mod">
            <ac:chgData name="Theo van Kraay" userId="d84cc394-bc99-4d93-b782-78d464c5e7dd" providerId="ADAL" clId="{8BD682E8-2498-4C2E-A93B-E55759067A75}" dt="2025-04-11T13:14:50.308" v="1433"/>
            <ac:picMkLst>
              <pc:docMk/>
              <pc:sldMasterMk cId="2733953160" sldId="2147484014"/>
              <pc:sldLayoutMk cId="1699977099" sldId="2147484035"/>
              <ac:picMk id="8" creationId="{D74EE35E-85D5-A20A-DC9D-45C1397732C0}"/>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885310492" sldId="2147484037"/>
          </pc:sldLayoutMkLst>
          <pc:spChg chg="mod">
            <ac:chgData name="Theo van Kraay" userId="d84cc394-bc99-4d93-b782-78d464c5e7dd" providerId="ADAL" clId="{8BD682E8-2498-4C2E-A93B-E55759067A75}" dt="2025-04-11T13:14:50.308" v="1433"/>
            <ac:spMkLst>
              <pc:docMk/>
              <pc:sldMasterMk cId="2733953160" sldId="2147484014"/>
              <pc:sldLayoutMk cId="3885310492" sldId="2147484037"/>
              <ac:spMk id="12" creationId="{1954E6CF-9761-84BB-7BB5-D2AB5AF05149}"/>
            </ac:spMkLst>
          </pc:spChg>
          <pc:spChg chg="mod">
            <ac:chgData name="Theo van Kraay" userId="d84cc394-bc99-4d93-b782-78d464c5e7dd" providerId="ADAL" clId="{8BD682E8-2498-4C2E-A93B-E55759067A75}" dt="2025-04-11T13:14:50.308" v="1433"/>
            <ac:spMkLst>
              <pc:docMk/>
              <pc:sldMasterMk cId="2733953160" sldId="2147484014"/>
              <pc:sldLayoutMk cId="3885310492" sldId="2147484037"/>
              <ac:spMk id="13" creationId="{0CCCB22A-11C5-E519-5D09-660B3E0DB6DA}"/>
            </ac:spMkLst>
          </pc:spChg>
          <pc:spChg chg="mod">
            <ac:chgData name="Theo van Kraay" userId="d84cc394-bc99-4d93-b782-78d464c5e7dd" providerId="ADAL" clId="{8BD682E8-2498-4C2E-A93B-E55759067A75}" dt="2025-04-11T13:14:50.308" v="1433"/>
            <ac:spMkLst>
              <pc:docMk/>
              <pc:sldMasterMk cId="2733953160" sldId="2147484014"/>
              <pc:sldLayoutMk cId="3885310492" sldId="2147484037"/>
              <ac:spMk id="14" creationId="{3627C6E2-CB24-8964-8B49-8EDD58D67CE7}"/>
            </ac:spMkLst>
          </pc:spChg>
          <pc:spChg chg="mod">
            <ac:chgData name="Theo van Kraay" userId="d84cc394-bc99-4d93-b782-78d464c5e7dd" providerId="ADAL" clId="{8BD682E8-2498-4C2E-A93B-E55759067A75}" dt="2025-04-11T13:14:50.308" v="1433"/>
            <ac:spMkLst>
              <pc:docMk/>
              <pc:sldMasterMk cId="2733953160" sldId="2147484014"/>
              <pc:sldLayoutMk cId="3885310492" sldId="2147484037"/>
              <ac:spMk id="15" creationId="{CF844BB6-DD1F-02ED-1B2A-3481D0D81517}"/>
            </ac:spMkLst>
          </pc:spChg>
          <pc:spChg chg="mod">
            <ac:chgData name="Theo van Kraay" userId="d84cc394-bc99-4d93-b782-78d464c5e7dd" providerId="ADAL" clId="{8BD682E8-2498-4C2E-A93B-E55759067A75}" dt="2025-04-11T13:14:50.308" v="1433"/>
            <ac:spMkLst>
              <pc:docMk/>
              <pc:sldMasterMk cId="2733953160" sldId="2147484014"/>
              <pc:sldLayoutMk cId="3885310492" sldId="2147484037"/>
              <ac:spMk id="16" creationId="{12816A4A-3294-4CDA-BBAB-F88A1434ACA8}"/>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2000628163" sldId="2147484039"/>
          </pc:sldLayoutMkLst>
          <pc:spChg chg="mod">
            <ac:chgData name="Theo van Kraay" userId="d84cc394-bc99-4d93-b782-78d464c5e7dd" providerId="ADAL" clId="{8BD682E8-2498-4C2E-A93B-E55759067A75}" dt="2025-04-11T13:14:50.308" v="1433"/>
            <ac:spMkLst>
              <pc:docMk/>
              <pc:sldMasterMk cId="2733953160" sldId="2147484014"/>
              <pc:sldLayoutMk cId="2000628163" sldId="2147484039"/>
              <ac:spMk id="4" creationId="{3E4CDAD4-1DA8-25D0-D9A8-8933DC77D581}"/>
            </ac:spMkLst>
          </pc:spChg>
          <pc:spChg chg="mod">
            <ac:chgData name="Theo van Kraay" userId="d84cc394-bc99-4d93-b782-78d464c5e7dd" providerId="ADAL" clId="{8BD682E8-2498-4C2E-A93B-E55759067A75}" dt="2025-04-11T13:14:50.308" v="1433"/>
            <ac:spMkLst>
              <pc:docMk/>
              <pc:sldMasterMk cId="2733953160" sldId="2147484014"/>
              <pc:sldLayoutMk cId="2000628163" sldId="2147484039"/>
              <ac:spMk id="5" creationId="{14B7A288-CDAC-4184-9F73-137C95F5E643}"/>
            </ac:spMkLst>
          </pc:spChg>
          <pc:spChg chg="mod">
            <ac:chgData name="Theo van Kraay" userId="d84cc394-bc99-4d93-b782-78d464c5e7dd" providerId="ADAL" clId="{8BD682E8-2498-4C2E-A93B-E55759067A75}" dt="2025-04-11T13:14:50.308" v="1433"/>
            <ac:spMkLst>
              <pc:docMk/>
              <pc:sldMasterMk cId="2733953160" sldId="2147484014"/>
              <pc:sldLayoutMk cId="2000628163" sldId="2147484039"/>
              <ac:spMk id="9" creationId="{CEC22105-78D6-4753-94FA-3DA949361A95}"/>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556446228" sldId="2147484040"/>
          </pc:sldLayoutMkLst>
          <pc:picChg chg="mod">
            <ac:chgData name="Theo van Kraay" userId="d84cc394-bc99-4d93-b782-78d464c5e7dd" providerId="ADAL" clId="{8BD682E8-2498-4C2E-A93B-E55759067A75}" dt="2025-04-11T13:14:50.308" v="1433"/>
            <ac:picMkLst>
              <pc:docMk/>
              <pc:sldMasterMk cId="2733953160" sldId="2147484014"/>
              <pc:sldLayoutMk cId="556446228" sldId="2147484040"/>
              <ac:picMk id="2" creationId="{06C58DD8-E3B4-AB41-0F5B-4E6A327DC0DD}"/>
            </ac:picMkLst>
          </pc:picChg>
          <pc:picChg chg="mod">
            <ac:chgData name="Theo van Kraay" userId="d84cc394-bc99-4d93-b782-78d464c5e7dd" providerId="ADAL" clId="{8BD682E8-2498-4C2E-A93B-E55759067A75}" dt="2025-04-11T13:14:50.308" v="1433"/>
            <ac:picMkLst>
              <pc:docMk/>
              <pc:sldMasterMk cId="2733953160" sldId="2147484014"/>
              <pc:sldLayoutMk cId="556446228" sldId="2147484040"/>
              <ac:picMk id="3" creationId="{1AC7B360-37D3-FDB0-85F5-1CB3CAB4397D}"/>
            </ac:picMkLst>
          </pc:picChg>
          <pc:picChg chg="mod">
            <ac:chgData name="Theo van Kraay" userId="d84cc394-bc99-4d93-b782-78d464c5e7dd" providerId="ADAL" clId="{8BD682E8-2498-4C2E-A93B-E55759067A75}" dt="2025-04-11T13:14:50.308" v="1433"/>
            <ac:picMkLst>
              <pc:docMk/>
              <pc:sldMasterMk cId="2733953160" sldId="2147484014"/>
              <pc:sldLayoutMk cId="556446228" sldId="2147484040"/>
              <ac:picMk id="6" creationId="{431C58DC-EDAE-097E-6837-2F2D61F8DFE3}"/>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462088872" sldId="2147484041"/>
          </pc:sldLayoutMkLst>
          <pc:spChg chg="mod">
            <ac:chgData name="Theo van Kraay" userId="d84cc394-bc99-4d93-b782-78d464c5e7dd" providerId="ADAL" clId="{8BD682E8-2498-4C2E-A93B-E55759067A75}" dt="2025-04-11T13:14:50.308" v="1433"/>
            <ac:spMkLst>
              <pc:docMk/>
              <pc:sldMasterMk cId="2733953160" sldId="2147484014"/>
              <pc:sldLayoutMk cId="1462088872" sldId="2147484041"/>
              <ac:spMk id="9" creationId="{F9BCA0CC-E9ED-11FE-A891-26C596BDADD0}"/>
            </ac:spMkLst>
          </pc:spChg>
          <pc:spChg chg="mod">
            <ac:chgData name="Theo van Kraay" userId="d84cc394-bc99-4d93-b782-78d464c5e7dd" providerId="ADAL" clId="{8BD682E8-2498-4C2E-A93B-E55759067A75}" dt="2025-04-11T13:14:50.308" v="1433"/>
            <ac:spMkLst>
              <pc:docMk/>
              <pc:sldMasterMk cId="2733953160" sldId="2147484014"/>
              <pc:sldLayoutMk cId="1462088872" sldId="2147484041"/>
              <ac:spMk id="10" creationId="{D083FE30-552E-B4FE-8108-5332511EF23A}"/>
            </ac:spMkLst>
          </pc:spChg>
          <pc:picChg chg="mod">
            <ac:chgData name="Theo van Kraay" userId="d84cc394-bc99-4d93-b782-78d464c5e7dd" providerId="ADAL" clId="{8BD682E8-2498-4C2E-A93B-E55759067A75}" dt="2025-04-11T13:14:50.308" v="1433"/>
            <ac:picMkLst>
              <pc:docMk/>
              <pc:sldMasterMk cId="2733953160" sldId="2147484014"/>
              <pc:sldLayoutMk cId="1462088872" sldId="2147484041"/>
              <ac:picMk id="4" creationId="{C3FAEDEA-6E6E-D26A-CB9A-757FEBBB1409}"/>
            </ac:picMkLst>
          </pc:picChg>
          <pc:picChg chg="mod">
            <ac:chgData name="Theo van Kraay" userId="d84cc394-bc99-4d93-b782-78d464c5e7dd" providerId="ADAL" clId="{8BD682E8-2498-4C2E-A93B-E55759067A75}" dt="2025-04-11T13:14:50.308" v="1433"/>
            <ac:picMkLst>
              <pc:docMk/>
              <pc:sldMasterMk cId="2733953160" sldId="2147484014"/>
              <pc:sldLayoutMk cId="1462088872" sldId="2147484041"/>
              <ac:picMk id="5" creationId="{122E83F1-D0FF-EC4B-DA32-0A47CAB7020F}"/>
            </ac:picMkLst>
          </pc:picChg>
          <pc:picChg chg="mod">
            <ac:chgData name="Theo van Kraay" userId="d84cc394-bc99-4d93-b782-78d464c5e7dd" providerId="ADAL" clId="{8BD682E8-2498-4C2E-A93B-E55759067A75}" dt="2025-04-11T13:14:50.308" v="1433"/>
            <ac:picMkLst>
              <pc:docMk/>
              <pc:sldMasterMk cId="2733953160" sldId="2147484014"/>
              <pc:sldLayoutMk cId="1462088872" sldId="2147484041"/>
              <ac:picMk id="8" creationId="{CD1AF4A4-385F-FB69-7D75-DFBCB2F611F6}"/>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3254698148" sldId="2147484042"/>
          </pc:sldLayoutMkLst>
          <pc:spChg chg="mod">
            <ac:chgData name="Theo van Kraay" userId="d84cc394-bc99-4d93-b782-78d464c5e7dd" providerId="ADAL" clId="{8BD682E8-2498-4C2E-A93B-E55759067A75}" dt="2025-04-11T13:14:50.308" v="1433"/>
            <ac:spMkLst>
              <pc:docMk/>
              <pc:sldMasterMk cId="2733953160" sldId="2147484014"/>
              <pc:sldLayoutMk cId="3254698148" sldId="2147484042"/>
              <ac:spMk id="32" creationId="{D214F5AB-6ACF-CEA7-9333-C20A75F44364}"/>
            </ac:spMkLst>
          </pc:spChg>
          <pc:spChg chg="mod">
            <ac:chgData name="Theo van Kraay" userId="d84cc394-bc99-4d93-b782-78d464c5e7dd" providerId="ADAL" clId="{8BD682E8-2498-4C2E-A93B-E55759067A75}" dt="2025-04-11T13:14:50.308" v="1433"/>
            <ac:spMkLst>
              <pc:docMk/>
              <pc:sldMasterMk cId="2733953160" sldId="2147484014"/>
              <pc:sldLayoutMk cId="3254698148" sldId="2147484042"/>
              <ac:spMk id="33" creationId="{4E6BBA1F-6503-0114-8689-6C32B5BA17E1}"/>
            </ac:spMkLst>
          </pc:spChg>
          <pc:picChg chg="mod">
            <ac:chgData name="Theo van Kraay" userId="d84cc394-bc99-4d93-b782-78d464c5e7dd" providerId="ADAL" clId="{8BD682E8-2498-4C2E-A93B-E55759067A75}" dt="2025-04-11T13:14:50.308" v="1433"/>
            <ac:picMkLst>
              <pc:docMk/>
              <pc:sldMasterMk cId="2733953160" sldId="2147484014"/>
              <pc:sldLayoutMk cId="3254698148" sldId="2147484042"/>
              <ac:picMk id="2" creationId="{7BC6F92E-B78B-36A0-05D6-A6B286EF1984}"/>
            </ac:picMkLst>
          </pc:picChg>
          <pc:picChg chg="mod">
            <ac:chgData name="Theo van Kraay" userId="d84cc394-bc99-4d93-b782-78d464c5e7dd" providerId="ADAL" clId="{8BD682E8-2498-4C2E-A93B-E55759067A75}" dt="2025-04-11T13:14:50.308" v="1433"/>
            <ac:picMkLst>
              <pc:docMk/>
              <pc:sldMasterMk cId="2733953160" sldId="2147484014"/>
              <pc:sldLayoutMk cId="3254698148" sldId="2147484042"/>
              <ac:picMk id="6" creationId="{11367668-F705-45F4-497C-D6463E8F886A}"/>
            </ac:picMkLst>
          </pc:picChg>
          <pc:picChg chg="mod">
            <ac:chgData name="Theo van Kraay" userId="d84cc394-bc99-4d93-b782-78d464c5e7dd" providerId="ADAL" clId="{8BD682E8-2498-4C2E-A93B-E55759067A75}" dt="2025-04-11T13:14:50.308" v="1433"/>
            <ac:picMkLst>
              <pc:docMk/>
              <pc:sldMasterMk cId="2733953160" sldId="2147484014"/>
              <pc:sldLayoutMk cId="3254698148" sldId="2147484042"/>
              <ac:picMk id="26" creationId="{5323580E-84A5-A4D7-5FC9-03874243030E}"/>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2516473806" sldId="2147484043"/>
          </pc:sldLayoutMkLst>
          <pc:spChg chg="mod">
            <ac:chgData name="Theo van Kraay" userId="d84cc394-bc99-4d93-b782-78d464c5e7dd" providerId="ADAL" clId="{8BD682E8-2498-4C2E-A93B-E55759067A75}" dt="2025-04-11T13:14:50.308" v="1433"/>
            <ac:spMkLst>
              <pc:docMk/>
              <pc:sldMasterMk cId="2733953160" sldId="2147484014"/>
              <pc:sldLayoutMk cId="2516473806" sldId="2147484043"/>
              <ac:spMk id="2" creationId="{6D6DCF47-8263-D7FB-6D76-B06C445275B0}"/>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5" creationId="{C407FF1F-2401-E955-68A6-0CFAE2AB1DD5}"/>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12" creationId="{6C4FB0E4-7942-3FC2-407F-B9500F035E5D}"/>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15" creationId="{676A4AA1-3572-4723-1C95-164DF0BCD503}"/>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17" creationId="{3C367C00-132C-8896-2D13-153A6C7925AD}"/>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20" creationId="{D063535B-A7D0-15D4-B5A1-594D2F4162A5}"/>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22" creationId="{8D9099A6-3B0A-9464-367E-D5A8E455A408}"/>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25" creationId="{DD404668-7BFF-9D81-116D-D664F55583DC}"/>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26" creationId="{EF450C48-9DBC-7E11-76BF-521C525AD0C0}"/>
            </ac:spMkLst>
          </pc:spChg>
          <pc:spChg chg="mod">
            <ac:chgData name="Theo van Kraay" userId="d84cc394-bc99-4d93-b782-78d464c5e7dd" providerId="ADAL" clId="{8BD682E8-2498-4C2E-A93B-E55759067A75}" dt="2025-04-11T13:14:50.308" v="1433"/>
            <ac:spMkLst>
              <pc:docMk/>
              <pc:sldMasterMk cId="2733953160" sldId="2147484014"/>
              <pc:sldLayoutMk cId="2516473806" sldId="2147484043"/>
              <ac:spMk id="27" creationId="{C59416B7-40A3-0E61-131F-614A2055DC63}"/>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2179083163" sldId="2147484044"/>
          </pc:sldLayoutMkLst>
          <pc:picChg chg="mod">
            <ac:chgData name="Theo van Kraay" userId="d84cc394-bc99-4d93-b782-78d464c5e7dd" providerId="ADAL" clId="{8BD682E8-2498-4C2E-A93B-E55759067A75}" dt="2025-04-11T13:14:50.308" v="1433"/>
            <ac:picMkLst>
              <pc:docMk/>
              <pc:sldMasterMk cId="2733953160" sldId="2147484014"/>
              <pc:sldLayoutMk cId="2179083163" sldId="2147484044"/>
              <ac:picMk id="3" creationId="{60D5956A-42F8-00C9-EC41-4E5246ACDEC0}"/>
            </ac:picMkLst>
          </pc:picChg>
          <pc:picChg chg="mod">
            <ac:chgData name="Theo van Kraay" userId="d84cc394-bc99-4d93-b782-78d464c5e7dd" providerId="ADAL" clId="{8BD682E8-2498-4C2E-A93B-E55759067A75}" dt="2025-04-11T13:14:50.308" v="1433"/>
            <ac:picMkLst>
              <pc:docMk/>
              <pc:sldMasterMk cId="2733953160" sldId="2147484014"/>
              <pc:sldLayoutMk cId="2179083163" sldId="2147484044"/>
              <ac:picMk id="4" creationId="{32D13610-D10C-7EDB-D184-A911B7E3757E}"/>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577429664" sldId="2147484045"/>
          </pc:sldLayoutMkLst>
          <pc:spChg chg="mod">
            <ac:chgData name="Theo van Kraay" userId="d84cc394-bc99-4d93-b782-78d464c5e7dd" providerId="ADAL" clId="{8BD682E8-2498-4C2E-A93B-E55759067A75}" dt="2025-04-11T13:14:50.308" v="1433"/>
            <ac:spMkLst>
              <pc:docMk/>
              <pc:sldMasterMk cId="2733953160" sldId="2147484014"/>
              <pc:sldLayoutMk cId="1577429664" sldId="2147484045"/>
              <ac:spMk id="6" creationId="{1004F351-2082-DB3D-CD9D-D097C5A30FCE}"/>
            </ac:spMkLst>
          </pc:spChg>
          <pc:picChg chg="mod">
            <ac:chgData name="Theo van Kraay" userId="d84cc394-bc99-4d93-b782-78d464c5e7dd" providerId="ADAL" clId="{8BD682E8-2498-4C2E-A93B-E55759067A75}" dt="2025-04-11T13:14:50.308" v="1433"/>
            <ac:picMkLst>
              <pc:docMk/>
              <pc:sldMasterMk cId="2733953160" sldId="2147484014"/>
              <pc:sldLayoutMk cId="1577429664" sldId="2147484045"/>
              <ac:picMk id="4" creationId="{32D13610-D10C-7EDB-D184-A911B7E3757E}"/>
            </ac:picMkLst>
          </pc:picChg>
          <pc:picChg chg="mod">
            <ac:chgData name="Theo van Kraay" userId="d84cc394-bc99-4d93-b782-78d464c5e7dd" providerId="ADAL" clId="{8BD682E8-2498-4C2E-A93B-E55759067A75}" dt="2025-04-11T13:14:50.308" v="1433"/>
            <ac:picMkLst>
              <pc:docMk/>
              <pc:sldMasterMk cId="2733953160" sldId="2147484014"/>
              <pc:sldLayoutMk cId="1577429664" sldId="2147484045"/>
              <ac:picMk id="5" creationId="{02A1E956-2CDA-3AC0-B614-AAF542825894}"/>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89534668" sldId="2147484047"/>
          </pc:sldLayoutMkLst>
          <pc:spChg chg="mod">
            <ac:chgData name="Theo van Kraay" userId="d84cc394-bc99-4d93-b782-78d464c5e7dd" providerId="ADAL" clId="{8BD682E8-2498-4C2E-A93B-E55759067A75}" dt="2025-04-11T13:14:50.308" v="1433"/>
            <ac:spMkLst>
              <pc:docMk/>
              <pc:sldMasterMk cId="2733953160" sldId="2147484014"/>
              <pc:sldLayoutMk cId="189534668" sldId="2147484047"/>
              <ac:spMk id="10" creationId="{5C0C56A3-063A-B656-5130-DFB2E1C43D4B}"/>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557744447" sldId="2147484048"/>
          </pc:sldLayoutMkLst>
          <pc:spChg chg="mod">
            <ac:chgData name="Theo van Kraay" userId="d84cc394-bc99-4d93-b782-78d464c5e7dd" providerId="ADAL" clId="{8BD682E8-2498-4C2E-A93B-E55759067A75}" dt="2025-04-11T13:14:50.308" v="1433"/>
            <ac:spMkLst>
              <pc:docMk/>
              <pc:sldMasterMk cId="2733953160" sldId="2147484014"/>
              <pc:sldLayoutMk cId="557744447" sldId="2147484048"/>
              <ac:spMk id="11" creationId="{4305D88A-09EA-3B57-EB7C-B55B88ECDD71}"/>
            </ac:spMkLst>
          </pc:spChg>
          <pc:spChg chg="mod">
            <ac:chgData name="Theo van Kraay" userId="d84cc394-bc99-4d93-b782-78d464c5e7dd" providerId="ADAL" clId="{8BD682E8-2498-4C2E-A93B-E55759067A75}" dt="2025-04-11T13:14:50.308" v="1433"/>
            <ac:spMkLst>
              <pc:docMk/>
              <pc:sldMasterMk cId="2733953160" sldId="2147484014"/>
              <pc:sldLayoutMk cId="557744447" sldId="2147484048"/>
              <ac:spMk id="12" creationId="{FBC8A560-6BB2-8E69-1177-186B4F67AA79}"/>
            </ac:spMkLst>
          </pc:spChg>
          <pc:picChg chg="mod">
            <ac:chgData name="Theo van Kraay" userId="d84cc394-bc99-4d93-b782-78d464c5e7dd" providerId="ADAL" clId="{8BD682E8-2498-4C2E-A93B-E55759067A75}" dt="2025-04-11T13:14:50.308" v="1433"/>
            <ac:picMkLst>
              <pc:docMk/>
              <pc:sldMasterMk cId="2733953160" sldId="2147484014"/>
              <pc:sldLayoutMk cId="557744447" sldId="2147484048"/>
              <ac:picMk id="3" creationId="{1BC6ECB5-7ACF-51B6-4A14-C02731160FB8}"/>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080457722" sldId="2147484049"/>
          </pc:sldLayoutMkLst>
          <pc:spChg chg="mod">
            <ac:chgData name="Theo van Kraay" userId="d84cc394-bc99-4d93-b782-78d464c5e7dd" providerId="ADAL" clId="{8BD682E8-2498-4C2E-A93B-E55759067A75}" dt="2025-04-11T13:14:50.308" v="1433"/>
            <ac:spMkLst>
              <pc:docMk/>
              <pc:sldMasterMk cId="2733953160" sldId="2147484014"/>
              <pc:sldLayoutMk cId="1080457722" sldId="2147484049"/>
              <ac:spMk id="4" creationId="{9990334F-64A4-97A6-3FCA-1FCAEE0A68CC}"/>
            </ac:spMkLst>
          </pc:spChg>
          <pc:spChg chg="mod">
            <ac:chgData name="Theo van Kraay" userId="d84cc394-bc99-4d93-b782-78d464c5e7dd" providerId="ADAL" clId="{8BD682E8-2498-4C2E-A93B-E55759067A75}" dt="2025-04-11T13:14:50.308" v="1433"/>
            <ac:spMkLst>
              <pc:docMk/>
              <pc:sldMasterMk cId="2733953160" sldId="2147484014"/>
              <pc:sldLayoutMk cId="1080457722" sldId="2147484049"/>
              <ac:spMk id="6" creationId="{56B23FC0-F06F-3CFF-2466-B04AA6D8F046}"/>
            </ac:spMkLst>
          </pc:spChg>
          <pc:spChg chg="mod">
            <ac:chgData name="Theo van Kraay" userId="d84cc394-bc99-4d93-b782-78d464c5e7dd" providerId="ADAL" clId="{8BD682E8-2498-4C2E-A93B-E55759067A75}" dt="2025-04-11T13:14:50.308" v="1433"/>
            <ac:spMkLst>
              <pc:docMk/>
              <pc:sldMasterMk cId="2733953160" sldId="2147484014"/>
              <pc:sldLayoutMk cId="1080457722" sldId="2147484049"/>
              <ac:spMk id="8" creationId="{E92F2B7C-E744-4E83-C681-FFA2C221F7F6}"/>
            </ac:spMkLst>
          </pc:spChg>
          <pc:spChg chg="mod">
            <ac:chgData name="Theo van Kraay" userId="d84cc394-bc99-4d93-b782-78d464c5e7dd" providerId="ADAL" clId="{8BD682E8-2498-4C2E-A93B-E55759067A75}" dt="2025-04-11T13:14:50.308" v="1433"/>
            <ac:spMkLst>
              <pc:docMk/>
              <pc:sldMasterMk cId="2733953160" sldId="2147484014"/>
              <pc:sldLayoutMk cId="1080457722" sldId="2147484049"/>
              <ac:spMk id="11" creationId="{7BAE9E32-8B40-CF6D-3825-5BAB68576309}"/>
            </ac:spMkLst>
          </pc:spChg>
          <pc:spChg chg="mod">
            <ac:chgData name="Theo van Kraay" userId="d84cc394-bc99-4d93-b782-78d464c5e7dd" providerId="ADAL" clId="{8BD682E8-2498-4C2E-A93B-E55759067A75}" dt="2025-04-11T13:14:50.308" v="1433"/>
            <ac:spMkLst>
              <pc:docMk/>
              <pc:sldMasterMk cId="2733953160" sldId="2147484014"/>
              <pc:sldLayoutMk cId="1080457722" sldId="2147484049"/>
              <ac:spMk id="12" creationId="{0C699655-E77D-B8E7-3A11-AEDDA75D9090}"/>
            </ac:spMkLst>
          </pc:spChg>
          <pc:spChg chg="mod">
            <ac:chgData name="Theo van Kraay" userId="d84cc394-bc99-4d93-b782-78d464c5e7dd" providerId="ADAL" clId="{8BD682E8-2498-4C2E-A93B-E55759067A75}" dt="2025-04-11T13:14:50.308" v="1433"/>
            <ac:spMkLst>
              <pc:docMk/>
              <pc:sldMasterMk cId="2733953160" sldId="2147484014"/>
              <pc:sldLayoutMk cId="1080457722" sldId="2147484049"/>
              <ac:spMk id="13" creationId="{ADABAABF-23BF-DB0A-F245-8A52C4375FEB}"/>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3422802312" sldId="2147484050"/>
          </pc:sldLayoutMkLst>
          <pc:spChg chg="mod">
            <ac:chgData name="Theo van Kraay" userId="d84cc394-bc99-4d93-b782-78d464c5e7dd" providerId="ADAL" clId="{8BD682E8-2498-4C2E-A93B-E55759067A75}" dt="2025-04-11T13:14:50.308" v="1433"/>
            <ac:spMkLst>
              <pc:docMk/>
              <pc:sldMasterMk cId="2733953160" sldId="2147484014"/>
              <pc:sldLayoutMk cId="3422802312" sldId="2147484050"/>
              <ac:spMk id="8" creationId="{1243C703-78B9-06C4-F3ED-44D632DB7B34}"/>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9" creationId="{FE38F48C-80FE-5AFD-8E54-402A008BC2D5}"/>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0" creationId="{B6B3F605-6068-C5EC-E199-296BA16A65F3}"/>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1" creationId="{3D05DEA1-2F93-3214-204E-1E6081CA43D3}"/>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2" creationId="{AEA10BE5-BA92-45E1-3EF8-B87E9562C0DE}"/>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3" creationId="{B17389F2-5FE2-94C1-9426-476787C28B07}"/>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4" creationId="{BDA6DEC2-11DB-9464-72A0-9E0A33B082EC}"/>
            </ac:spMkLst>
          </pc:spChg>
          <pc:spChg chg="mod">
            <ac:chgData name="Theo van Kraay" userId="d84cc394-bc99-4d93-b782-78d464c5e7dd" providerId="ADAL" clId="{8BD682E8-2498-4C2E-A93B-E55759067A75}" dt="2025-04-11T13:14:50.308" v="1433"/>
            <ac:spMkLst>
              <pc:docMk/>
              <pc:sldMasterMk cId="2733953160" sldId="2147484014"/>
              <pc:sldLayoutMk cId="3422802312" sldId="2147484050"/>
              <ac:spMk id="15" creationId="{BB801C5F-E8CC-662A-B118-FB25B4E4A3F8}"/>
            </ac:spMkLst>
          </pc:spChg>
          <pc:picChg chg="mod">
            <ac:chgData name="Theo van Kraay" userId="d84cc394-bc99-4d93-b782-78d464c5e7dd" providerId="ADAL" clId="{8BD682E8-2498-4C2E-A93B-E55759067A75}" dt="2025-04-11T13:14:50.308" v="1433"/>
            <ac:picMkLst>
              <pc:docMk/>
              <pc:sldMasterMk cId="2733953160" sldId="2147484014"/>
              <pc:sldLayoutMk cId="3422802312" sldId="2147484050"/>
              <ac:picMk id="2" creationId="{21ED8400-10F9-046F-71CE-E0F75F36E9D4}"/>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100111314" sldId="2147484051"/>
          </pc:sldLayoutMkLst>
          <pc:spChg chg="mod">
            <ac:chgData name="Theo van Kraay" userId="d84cc394-bc99-4d93-b782-78d464c5e7dd" providerId="ADAL" clId="{8BD682E8-2498-4C2E-A93B-E55759067A75}" dt="2025-04-11T13:14:50.308" v="1433"/>
            <ac:spMkLst>
              <pc:docMk/>
              <pc:sldMasterMk cId="2733953160" sldId="2147484014"/>
              <pc:sldLayoutMk cId="100111314" sldId="2147484051"/>
              <ac:spMk id="8" creationId="{04CF0FD5-9233-8E1F-7590-C02C8F393872}"/>
            </ac:spMkLst>
          </pc:spChg>
          <pc:spChg chg="mod">
            <ac:chgData name="Theo van Kraay" userId="d84cc394-bc99-4d93-b782-78d464c5e7dd" providerId="ADAL" clId="{8BD682E8-2498-4C2E-A93B-E55759067A75}" dt="2025-04-11T13:14:50.308" v="1433"/>
            <ac:spMkLst>
              <pc:docMk/>
              <pc:sldMasterMk cId="2733953160" sldId="2147484014"/>
              <pc:sldLayoutMk cId="100111314" sldId="2147484051"/>
              <ac:spMk id="14" creationId="{CEEC04BC-256A-570B-9159-3039C869ABFD}"/>
            </ac:spMkLst>
          </pc:spChg>
          <pc:spChg chg="mod">
            <ac:chgData name="Theo van Kraay" userId="d84cc394-bc99-4d93-b782-78d464c5e7dd" providerId="ADAL" clId="{8BD682E8-2498-4C2E-A93B-E55759067A75}" dt="2025-04-11T13:14:50.308" v="1433"/>
            <ac:spMkLst>
              <pc:docMk/>
              <pc:sldMasterMk cId="2733953160" sldId="2147484014"/>
              <pc:sldLayoutMk cId="100111314" sldId="2147484051"/>
              <ac:spMk id="15" creationId="{61AC744B-46B5-3894-DD14-2F41986E1673}"/>
            </ac:spMkLst>
          </pc:spChg>
          <pc:spChg chg="mod">
            <ac:chgData name="Theo van Kraay" userId="d84cc394-bc99-4d93-b782-78d464c5e7dd" providerId="ADAL" clId="{8BD682E8-2498-4C2E-A93B-E55759067A75}" dt="2025-04-11T13:14:50.308" v="1433"/>
            <ac:spMkLst>
              <pc:docMk/>
              <pc:sldMasterMk cId="2733953160" sldId="2147484014"/>
              <pc:sldLayoutMk cId="100111314" sldId="2147484051"/>
              <ac:spMk id="18" creationId="{425118C9-7BAF-DD16-77C1-EBF456E2F801}"/>
            </ac:spMkLst>
          </pc:spChg>
          <pc:spChg chg="mod">
            <ac:chgData name="Theo van Kraay" userId="d84cc394-bc99-4d93-b782-78d464c5e7dd" providerId="ADAL" clId="{8BD682E8-2498-4C2E-A93B-E55759067A75}" dt="2025-04-11T13:14:50.308" v="1433"/>
            <ac:spMkLst>
              <pc:docMk/>
              <pc:sldMasterMk cId="2733953160" sldId="2147484014"/>
              <pc:sldLayoutMk cId="100111314" sldId="2147484051"/>
              <ac:spMk id="19" creationId="{A0FB9493-58D5-CA2A-7E73-C06EB2B1FCEC}"/>
            </ac:spMkLst>
          </pc:spChg>
          <pc:spChg chg="mod">
            <ac:chgData name="Theo van Kraay" userId="d84cc394-bc99-4d93-b782-78d464c5e7dd" providerId="ADAL" clId="{8BD682E8-2498-4C2E-A93B-E55759067A75}" dt="2025-04-11T13:14:50.308" v="1433"/>
            <ac:spMkLst>
              <pc:docMk/>
              <pc:sldMasterMk cId="2733953160" sldId="2147484014"/>
              <pc:sldLayoutMk cId="100111314" sldId="2147484051"/>
              <ac:spMk id="20" creationId="{9B19A2C9-A87F-A041-809B-F6C88B5890A1}"/>
            </ac:spMkLst>
          </pc:spChg>
        </pc:sldLayoutChg>
        <pc:sldLayoutChg chg="modSp">
          <pc:chgData name="Theo van Kraay" userId="d84cc394-bc99-4d93-b782-78d464c5e7dd" providerId="ADAL" clId="{8BD682E8-2498-4C2E-A93B-E55759067A75}" dt="2025-04-11T13:14:50.308" v="1433"/>
          <pc:sldLayoutMkLst>
            <pc:docMk/>
            <pc:sldMasterMk cId="2733953160" sldId="2147484014"/>
            <pc:sldLayoutMk cId="3655519788" sldId="2147484052"/>
          </pc:sldLayoutMkLst>
          <pc:spChg chg="mod">
            <ac:chgData name="Theo van Kraay" userId="d84cc394-bc99-4d93-b782-78d464c5e7dd" providerId="ADAL" clId="{8BD682E8-2498-4C2E-A93B-E55759067A75}" dt="2025-04-11T13:14:50.308" v="1433"/>
            <ac:spMkLst>
              <pc:docMk/>
              <pc:sldMasterMk cId="2733953160" sldId="2147484014"/>
              <pc:sldLayoutMk cId="3655519788" sldId="2147484052"/>
              <ac:spMk id="6" creationId="{D4BB2D9B-DA93-9E77-84C5-0C3CFD99054F}"/>
            </ac:spMkLst>
          </pc:spChg>
          <pc:spChg chg="mod">
            <ac:chgData name="Theo van Kraay" userId="d84cc394-bc99-4d93-b782-78d464c5e7dd" providerId="ADAL" clId="{8BD682E8-2498-4C2E-A93B-E55759067A75}" dt="2025-04-11T13:14:50.308" v="1433"/>
            <ac:spMkLst>
              <pc:docMk/>
              <pc:sldMasterMk cId="2733953160" sldId="2147484014"/>
              <pc:sldLayoutMk cId="3655519788" sldId="2147484052"/>
              <ac:spMk id="17" creationId="{E5CFD0C7-08DE-79B6-78CB-093AAADB3390}"/>
            </ac:spMkLst>
          </pc:spChg>
          <pc:picChg chg="mod">
            <ac:chgData name="Theo van Kraay" userId="d84cc394-bc99-4d93-b782-78d464c5e7dd" providerId="ADAL" clId="{8BD682E8-2498-4C2E-A93B-E55759067A75}" dt="2025-04-11T13:14:50.308" v="1433"/>
            <ac:picMkLst>
              <pc:docMk/>
              <pc:sldMasterMk cId="2733953160" sldId="2147484014"/>
              <pc:sldLayoutMk cId="3655519788" sldId="2147484052"/>
              <ac:picMk id="10" creationId="{1B734122-BEE1-29E0-F586-EFFB1DCFD8E8}"/>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785785903" sldId="2147484053"/>
          </pc:sldLayoutMkLst>
          <pc:spChg chg="mod">
            <ac:chgData name="Theo van Kraay" userId="d84cc394-bc99-4d93-b782-78d464c5e7dd" providerId="ADAL" clId="{8BD682E8-2498-4C2E-A93B-E55759067A75}" dt="2025-04-11T13:14:50.308" v="1433"/>
            <ac:spMkLst>
              <pc:docMk/>
              <pc:sldMasterMk cId="2733953160" sldId="2147484014"/>
              <pc:sldLayoutMk cId="785785903" sldId="2147484053"/>
              <ac:spMk id="6" creationId="{99734408-B1D3-DC17-4EE2-3B36EC6671AB}"/>
            </ac:spMkLst>
          </pc:spChg>
          <pc:spChg chg="mod">
            <ac:chgData name="Theo van Kraay" userId="d84cc394-bc99-4d93-b782-78d464c5e7dd" providerId="ADAL" clId="{8BD682E8-2498-4C2E-A93B-E55759067A75}" dt="2025-04-11T13:14:50.308" v="1433"/>
            <ac:spMkLst>
              <pc:docMk/>
              <pc:sldMasterMk cId="2733953160" sldId="2147484014"/>
              <pc:sldLayoutMk cId="785785903" sldId="2147484053"/>
              <ac:spMk id="7" creationId="{560D4059-8C07-7C46-13EE-577BE9B28E67}"/>
            </ac:spMkLst>
          </pc:spChg>
          <pc:spChg chg="mod">
            <ac:chgData name="Theo van Kraay" userId="d84cc394-bc99-4d93-b782-78d464c5e7dd" providerId="ADAL" clId="{8BD682E8-2498-4C2E-A93B-E55759067A75}" dt="2025-04-11T13:14:50.308" v="1433"/>
            <ac:spMkLst>
              <pc:docMk/>
              <pc:sldMasterMk cId="2733953160" sldId="2147484014"/>
              <pc:sldLayoutMk cId="785785903" sldId="2147484053"/>
              <ac:spMk id="11" creationId="{A3F9CFCE-9666-5E17-FD59-378A1CBB1760}"/>
            </ac:spMkLst>
          </pc:spChg>
          <pc:picChg chg="mod">
            <ac:chgData name="Theo van Kraay" userId="d84cc394-bc99-4d93-b782-78d464c5e7dd" providerId="ADAL" clId="{8BD682E8-2498-4C2E-A93B-E55759067A75}" dt="2025-04-11T13:14:50.308" v="1433"/>
            <ac:picMkLst>
              <pc:docMk/>
              <pc:sldMasterMk cId="2733953160" sldId="2147484014"/>
              <pc:sldLayoutMk cId="785785903" sldId="2147484053"/>
              <ac:picMk id="3" creationId="{29409811-F77B-E8E3-8402-829BC7554706}"/>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2989688397" sldId="2147484054"/>
          </pc:sldLayoutMkLst>
          <pc:spChg chg="mod">
            <ac:chgData name="Theo van Kraay" userId="d84cc394-bc99-4d93-b782-78d464c5e7dd" providerId="ADAL" clId="{8BD682E8-2498-4C2E-A93B-E55759067A75}" dt="2025-04-11T13:14:50.308" v="1433"/>
            <ac:spMkLst>
              <pc:docMk/>
              <pc:sldMasterMk cId="2733953160" sldId="2147484014"/>
              <pc:sldLayoutMk cId="2989688397" sldId="2147484054"/>
              <ac:spMk id="5" creationId="{B01B2829-96EF-EDD4-F5DC-8F6DFAFBCAD3}"/>
            </ac:spMkLst>
          </pc:spChg>
          <pc:picChg chg="mod">
            <ac:chgData name="Theo van Kraay" userId="d84cc394-bc99-4d93-b782-78d464c5e7dd" providerId="ADAL" clId="{8BD682E8-2498-4C2E-A93B-E55759067A75}" dt="2025-04-11T13:14:50.308" v="1433"/>
            <ac:picMkLst>
              <pc:docMk/>
              <pc:sldMasterMk cId="2733953160" sldId="2147484014"/>
              <pc:sldLayoutMk cId="2989688397" sldId="2147484054"/>
              <ac:picMk id="3" creationId="{AB1C1911-831B-92CD-CD8B-2019CFEDCB2E}"/>
            </ac:picMkLst>
          </pc:picChg>
          <pc:picChg chg="mod">
            <ac:chgData name="Theo van Kraay" userId="d84cc394-bc99-4d93-b782-78d464c5e7dd" providerId="ADAL" clId="{8BD682E8-2498-4C2E-A93B-E55759067A75}" dt="2025-04-11T13:14:50.308" v="1433"/>
            <ac:picMkLst>
              <pc:docMk/>
              <pc:sldMasterMk cId="2733953160" sldId="2147484014"/>
              <pc:sldLayoutMk cId="2989688397" sldId="2147484054"/>
              <ac:picMk id="4" creationId="{DAE81FC8-75D1-520D-0940-904083108C81}"/>
            </ac:picMkLst>
          </pc:picChg>
          <pc:picChg chg="mod">
            <ac:chgData name="Theo van Kraay" userId="d84cc394-bc99-4d93-b782-78d464c5e7dd" providerId="ADAL" clId="{8BD682E8-2498-4C2E-A93B-E55759067A75}" dt="2025-04-11T13:14:50.308" v="1433"/>
            <ac:picMkLst>
              <pc:docMk/>
              <pc:sldMasterMk cId="2733953160" sldId="2147484014"/>
              <pc:sldLayoutMk cId="2989688397" sldId="2147484054"/>
              <ac:picMk id="8" creationId="{D74EE35E-85D5-A20A-DC9D-45C1397732C0}"/>
            </ac:picMkLst>
          </pc:picChg>
        </pc:sldLayoutChg>
        <pc:sldLayoutChg chg="modSp">
          <pc:chgData name="Theo van Kraay" userId="d84cc394-bc99-4d93-b782-78d464c5e7dd" providerId="ADAL" clId="{8BD682E8-2498-4C2E-A93B-E55759067A75}" dt="2025-04-11T13:14:50.308" v="1433"/>
          <pc:sldLayoutMkLst>
            <pc:docMk/>
            <pc:sldMasterMk cId="2733953160" sldId="2147484014"/>
            <pc:sldLayoutMk cId="279983335" sldId="2147484055"/>
          </pc:sldLayoutMkLst>
          <pc:spChg chg="mod">
            <ac:chgData name="Theo van Kraay" userId="d84cc394-bc99-4d93-b782-78d464c5e7dd" providerId="ADAL" clId="{8BD682E8-2498-4C2E-A93B-E55759067A75}" dt="2025-04-11T13:14:50.308" v="1433"/>
            <ac:spMkLst>
              <pc:docMk/>
              <pc:sldMasterMk cId="2733953160" sldId="2147484014"/>
              <pc:sldLayoutMk cId="279983335" sldId="2147484055"/>
              <ac:spMk id="10" creationId="{0A83EF54-F800-4521-AA68-2B27B0B561A2}"/>
            </ac:spMkLst>
          </pc:spChg>
          <pc:spChg chg="mod">
            <ac:chgData name="Theo van Kraay" userId="d84cc394-bc99-4d93-b782-78d464c5e7dd" providerId="ADAL" clId="{8BD682E8-2498-4C2E-A93B-E55759067A75}" dt="2025-04-11T13:14:50.308" v="1433"/>
            <ac:spMkLst>
              <pc:docMk/>
              <pc:sldMasterMk cId="2733953160" sldId="2147484014"/>
              <pc:sldLayoutMk cId="279983335" sldId="2147484055"/>
              <ac:spMk id="14" creationId="{AE6F3ED0-7F59-40C0-BDE3-5E04439997A5}"/>
            </ac:spMkLst>
          </pc:spChg>
        </pc:sldLayoutChg>
      </pc:sldMasterChg>
      <pc:sldMasterChg chg="modSp modSldLayout">
        <pc:chgData name="Theo van Kraay" userId="d84cc394-bc99-4d93-b782-78d464c5e7dd" providerId="ADAL" clId="{8BD682E8-2498-4C2E-A93B-E55759067A75}" dt="2025-04-11T13:14:50.308" v="1433"/>
        <pc:sldMasterMkLst>
          <pc:docMk/>
          <pc:sldMasterMk cId="4177623729" sldId="2147484057"/>
        </pc:sldMasterMkLst>
        <pc:spChg chg="mod">
          <ac:chgData name="Theo van Kraay" userId="d84cc394-bc99-4d93-b782-78d464c5e7dd" providerId="ADAL" clId="{8BD682E8-2498-4C2E-A93B-E55759067A75}" dt="2025-04-11T13:14:50.308" v="1433"/>
          <ac:spMkLst>
            <pc:docMk/>
            <pc:sldMasterMk cId="4177623729" sldId="2147484057"/>
            <ac:spMk id="2"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ac:spMk id="3" creationId="{90E0CE0A-15D7-405F-8DFA-B7F5AF47B03C}"/>
          </ac:spMkLst>
        </pc:spChg>
        <pc:spChg chg="mod">
          <ac:chgData name="Theo van Kraay" userId="d84cc394-bc99-4d93-b782-78d464c5e7dd" providerId="ADAL" clId="{8BD682E8-2498-4C2E-A93B-E55759067A75}" dt="2025-04-11T13:14:50.308" v="1433"/>
          <ac:spMkLst>
            <pc:docMk/>
            <pc:sldMasterMk cId="4177623729" sldId="2147484057"/>
            <ac:spMk id="4"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ac:spMk id="35" creationId="{09835393-211C-428D-B22F-51EE7A413599}"/>
          </ac:spMkLst>
        </pc:spChg>
        <pc:grpChg chg="mod">
          <ac:chgData name="Theo van Kraay" userId="d84cc394-bc99-4d93-b782-78d464c5e7dd" providerId="ADAL" clId="{8BD682E8-2498-4C2E-A93B-E55759067A75}" dt="2025-04-11T13:14:50.308" v="1433"/>
          <ac:grpSpMkLst>
            <pc:docMk/>
            <pc:sldMasterMk cId="4177623729" sldId="2147484057"/>
            <ac:grpSpMk id="47" creationId="{32B5FFBF-552A-4973-B5B3-9EE3A765185F}"/>
          </ac:grpSpMkLst>
        </pc:grpChg>
        <pc:picChg chg="mod">
          <ac:chgData name="Theo van Kraay" userId="d84cc394-bc99-4d93-b782-78d464c5e7dd" providerId="ADAL" clId="{8BD682E8-2498-4C2E-A93B-E55759067A75}" dt="2025-04-11T13:14:50.308" v="1433"/>
          <ac:picMkLst>
            <pc:docMk/>
            <pc:sldMasterMk cId="4177623729" sldId="2147484057"/>
            <ac:picMk id="144" creationId="{55FCE7D5-5796-0746-3173-EB75FBE85E45}"/>
          </ac:picMkLst>
        </pc:picChg>
        <pc:cxnChg chg="mod">
          <ac:chgData name="Theo van Kraay" userId="d84cc394-bc99-4d93-b782-78d464c5e7dd" providerId="ADAL" clId="{8BD682E8-2498-4C2E-A93B-E55759067A75}" dt="2025-04-11T13:14:50.308" v="1433"/>
          <ac:cxnSpMkLst>
            <pc:docMk/>
            <pc:sldMasterMk cId="4177623729" sldId="2147484057"/>
            <ac:cxnSpMk id="9" creationId="{D25E7FAE-6A98-413B-871E-10F8DF6FF1E3}"/>
          </ac:cxnSpMkLst>
        </pc:cxnChg>
        <pc:cxnChg chg="mod">
          <ac:chgData name="Theo van Kraay" userId="d84cc394-bc99-4d93-b782-78d464c5e7dd" providerId="ADAL" clId="{8BD682E8-2498-4C2E-A93B-E55759067A75}" dt="2025-04-11T13:14:50.308" v="1433"/>
          <ac:cxnSpMkLst>
            <pc:docMk/>
            <pc:sldMasterMk cId="4177623729" sldId="2147484057"/>
            <ac:cxnSpMk id="19" creationId="{822AC47D-49D2-4B9E-B580-53A7922E5654}"/>
          </ac:cxnSpMkLst>
        </pc:cxnChg>
        <pc:cxnChg chg="mod">
          <ac:chgData name="Theo van Kraay" userId="d84cc394-bc99-4d93-b782-78d464c5e7dd" providerId="ADAL" clId="{8BD682E8-2498-4C2E-A93B-E55759067A75}" dt="2025-04-11T13:14:50.308" v="1433"/>
          <ac:cxnSpMkLst>
            <pc:docMk/>
            <pc:sldMasterMk cId="4177623729" sldId="2147484057"/>
            <ac:cxnSpMk id="29" creationId="{0840B631-CB23-44B8-823B-56619D54F0E4}"/>
          </ac:cxnSpMkLst>
        </pc:cxnChg>
        <pc:cxnChg chg="mod">
          <ac:chgData name="Theo van Kraay" userId="d84cc394-bc99-4d93-b782-78d464c5e7dd" providerId="ADAL" clId="{8BD682E8-2498-4C2E-A93B-E55759067A75}" dt="2025-04-11T13:14:50.308" v="1433"/>
          <ac:cxnSpMkLst>
            <pc:docMk/>
            <pc:sldMasterMk cId="4177623729" sldId="2147484057"/>
            <ac:cxnSpMk id="32" creationId="{79242164-82A4-4DA9-B78C-33430C241872}"/>
          </ac:cxnSpMkLst>
        </pc:cxnChg>
        <pc:sldLayoutChg chg="modSp setBg">
          <pc:chgData name="Theo van Kraay" userId="d84cc394-bc99-4d93-b782-78d464c5e7dd" providerId="ADAL" clId="{8BD682E8-2498-4C2E-A93B-E55759067A75}" dt="2025-04-11T13:14:50.308" v="1433"/>
          <pc:sldLayoutMkLst>
            <pc:docMk/>
            <pc:sldMasterMk cId="4177623729" sldId="2147484057"/>
            <pc:sldLayoutMk cId="387389400" sldId="2147484058"/>
          </pc:sldLayoutMkLst>
          <pc:spChg chg="mod">
            <ac:chgData name="Theo van Kraay" userId="d84cc394-bc99-4d93-b782-78d464c5e7dd" providerId="ADAL" clId="{8BD682E8-2498-4C2E-A93B-E55759067A75}" dt="2025-04-11T13:14:50.308" v="1433"/>
            <ac:spMkLst>
              <pc:docMk/>
              <pc:sldMasterMk cId="4177623729" sldId="2147484057"/>
              <pc:sldLayoutMk cId="387389400" sldId="2147484058"/>
              <ac:spMk id="7" creationId="{53B4BC62-442D-D07F-D062-B23F459AF590}"/>
            </ac:spMkLst>
          </pc:spChg>
          <pc:picChg chg="mod">
            <ac:chgData name="Theo van Kraay" userId="d84cc394-bc99-4d93-b782-78d464c5e7dd" providerId="ADAL" clId="{8BD682E8-2498-4C2E-A93B-E55759067A75}" dt="2025-04-11T13:14:50.308" v="1433"/>
            <ac:picMkLst>
              <pc:docMk/>
              <pc:sldMasterMk cId="4177623729" sldId="2147484057"/>
              <pc:sldLayoutMk cId="387389400" sldId="2147484058"/>
              <ac:picMk id="3" creationId="{F7CD6B1F-AE52-08A4-59DD-ADA3920FEFAC}"/>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882673344" sldId="2147484059"/>
          </pc:sldLayoutMkLst>
          <pc:spChg chg="mod">
            <ac:chgData name="Theo van Kraay" userId="d84cc394-bc99-4d93-b782-78d464c5e7dd" providerId="ADAL" clId="{8BD682E8-2498-4C2E-A93B-E55759067A75}" dt="2025-04-11T13:14:50.308" v="1433"/>
            <ac:spMkLst>
              <pc:docMk/>
              <pc:sldMasterMk cId="4177623729" sldId="2147484057"/>
              <pc:sldLayoutMk cId="1882673344" sldId="2147484059"/>
              <ac:spMk id="7" creationId="{53B4BC62-442D-D07F-D062-B23F459AF590}"/>
            </ac:spMkLst>
          </pc:spChg>
          <pc:picChg chg="mod">
            <ac:chgData name="Theo van Kraay" userId="d84cc394-bc99-4d93-b782-78d464c5e7dd" providerId="ADAL" clId="{8BD682E8-2498-4C2E-A93B-E55759067A75}" dt="2025-04-11T13:14:50.308" v="1433"/>
            <ac:picMkLst>
              <pc:docMk/>
              <pc:sldMasterMk cId="4177623729" sldId="2147484057"/>
              <pc:sldLayoutMk cId="1882673344" sldId="2147484059"/>
              <ac:picMk id="5" creationId="{8672AF12-6140-9E72-C268-A8ED4080CADC}"/>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082676300" sldId="2147484060"/>
          </pc:sldLayoutMkLst>
          <pc:spChg chg="mod">
            <ac:chgData name="Theo van Kraay" userId="d84cc394-bc99-4d93-b782-78d464c5e7dd" providerId="ADAL" clId="{8BD682E8-2498-4C2E-A93B-E55759067A75}" dt="2025-04-11T13:14:50.308" v="1433"/>
            <ac:spMkLst>
              <pc:docMk/>
              <pc:sldMasterMk cId="4177623729" sldId="2147484057"/>
              <pc:sldLayoutMk cId="2082676300" sldId="2147484060"/>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2082676300" sldId="2147484060"/>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2082676300" sldId="2147484060"/>
              <ac:picMk id="6" creationId="{C6B9E508-E424-C5B2-1415-EF47F2EDB137}"/>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168011590" sldId="2147484061"/>
          </pc:sldLayoutMkLst>
          <pc:spChg chg="mod">
            <ac:chgData name="Theo van Kraay" userId="d84cc394-bc99-4d93-b782-78d464c5e7dd" providerId="ADAL" clId="{8BD682E8-2498-4C2E-A93B-E55759067A75}" dt="2025-04-11T13:14:50.308" v="1433"/>
            <ac:spMkLst>
              <pc:docMk/>
              <pc:sldMasterMk cId="4177623729" sldId="2147484057"/>
              <pc:sldLayoutMk cId="1168011590" sldId="2147484061"/>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1168011590" sldId="2147484061"/>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1168011590" sldId="2147484061"/>
              <ac:picMk id="6" creationId="{C6B9E508-E424-C5B2-1415-EF47F2EDB137}"/>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68247354" sldId="2147484062"/>
          </pc:sldLayoutMkLst>
          <pc:spChg chg="mod">
            <ac:chgData name="Theo van Kraay" userId="d84cc394-bc99-4d93-b782-78d464c5e7dd" providerId="ADAL" clId="{8BD682E8-2498-4C2E-A93B-E55759067A75}" dt="2025-04-11T13:14:50.308" v="1433"/>
            <ac:spMkLst>
              <pc:docMk/>
              <pc:sldMasterMk cId="4177623729" sldId="2147484057"/>
              <pc:sldLayoutMk cId="268247354" sldId="2147484062"/>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268247354" sldId="2147484062"/>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268247354" sldId="2147484062"/>
              <ac:picMk id="4" creationId="{0BB37EE3-73AC-5546-F43B-FE5420C7D028}"/>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588235945" sldId="2147484063"/>
          </pc:sldLayoutMkLst>
          <pc:spChg chg="mod">
            <ac:chgData name="Theo van Kraay" userId="d84cc394-bc99-4d93-b782-78d464c5e7dd" providerId="ADAL" clId="{8BD682E8-2498-4C2E-A93B-E55759067A75}" dt="2025-04-11T13:14:50.308" v="1433"/>
            <ac:spMkLst>
              <pc:docMk/>
              <pc:sldMasterMk cId="4177623729" sldId="2147484057"/>
              <pc:sldLayoutMk cId="1588235945" sldId="2147484063"/>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1588235945" sldId="2147484063"/>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1588235945" sldId="2147484063"/>
              <ac:picMk id="4" creationId="{0BB37EE3-73AC-5546-F43B-FE5420C7D028}"/>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844574083" sldId="2147484064"/>
          </pc:sldLayoutMkLst>
          <pc:spChg chg="mod">
            <ac:chgData name="Theo van Kraay" userId="d84cc394-bc99-4d93-b782-78d464c5e7dd" providerId="ADAL" clId="{8BD682E8-2498-4C2E-A93B-E55759067A75}" dt="2025-04-11T13:14:50.308" v="1433"/>
            <ac:spMkLst>
              <pc:docMk/>
              <pc:sldMasterMk cId="4177623729" sldId="2147484057"/>
              <pc:sldLayoutMk cId="1844574083" sldId="2147484064"/>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1844574083" sldId="2147484064"/>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1844574083" sldId="2147484064"/>
              <ac:picMk id="2" creationId="{BBFAAA10-F521-410E-1BB5-6D77902DD0C4}"/>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117211079" sldId="2147484065"/>
          </pc:sldLayoutMkLst>
          <pc:spChg chg="mod">
            <ac:chgData name="Theo van Kraay" userId="d84cc394-bc99-4d93-b782-78d464c5e7dd" providerId="ADAL" clId="{8BD682E8-2498-4C2E-A93B-E55759067A75}" dt="2025-04-11T13:14:50.308" v="1433"/>
            <ac:spMkLst>
              <pc:docMk/>
              <pc:sldMasterMk cId="4177623729" sldId="2147484057"/>
              <pc:sldLayoutMk cId="1117211079" sldId="2147484065"/>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1117211079" sldId="2147484065"/>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1117211079" sldId="2147484065"/>
              <ac:picMk id="2" creationId="{BBFAAA10-F521-410E-1BB5-6D77902DD0C4}"/>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163634509" sldId="2147484066"/>
          </pc:sldLayoutMkLst>
          <pc:spChg chg="mod">
            <ac:chgData name="Theo van Kraay" userId="d84cc394-bc99-4d93-b782-78d464c5e7dd" providerId="ADAL" clId="{8BD682E8-2498-4C2E-A93B-E55759067A75}" dt="2025-04-11T13:14:50.308" v="1433"/>
            <ac:spMkLst>
              <pc:docMk/>
              <pc:sldMasterMk cId="4177623729" sldId="2147484057"/>
              <pc:sldLayoutMk cId="3163634509" sldId="2147484066"/>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3163634509" sldId="2147484066"/>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3163634509" sldId="2147484066"/>
              <ac:picMk id="6" creationId="{C6B9E508-E424-C5B2-1415-EF47F2EDB137}"/>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762429893" sldId="2147484067"/>
          </pc:sldLayoutMkLst>
          <pc:spChg chg="mod">
            <ac:chgData name="Theo van Kraay" userId="d84cc394-bc99-4d93-b782-78d464c5e7dd" providerId="ADAL" clId="{8BD682E8-2498-4C2E-A93B-E55759067A75}" dt="2025-04-11T13:14:50.308" v="1433"/>
            <ac:spMkLst>
              <pc:docMk/>
              <pc:sldMasterMk cId="4177623729" sldId="2147484057"/>
              <pc:sldLayoutMk cId="1762429893" sldId="2147484067"/>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1762429893" sldId="2147484067"/>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1762429893" sldId="2147484067"/>
              <ac:picMk id="6" creationId="{C6B9E508-E424-C5B2-1415-EF47F2EDB137}"/>
            </ac:picMkLst>
          </pc:picChg>
        </pc:sldLayoutChg>
        <pc:sldLayoutChg chg="modSp">
          <pc:chgData name="Theo van Kraay" userId="d84cc394-bc99-4d93-b782-78d464c5e7dd" providerId="ADAL" clId="{8BD682E8-2498-4C2E-A93B-E55759067A75}" dt="2025-04-11T13:14:50.308" v="1433"/>
          <pc:sldLayoutMkLst>
            <pc:docMk/>
            <pc:sldMasterMk cId="4177623729" sldId="2147484057"/>
            <pc:sldLayoutMk cId="3180652097" sldId="2147484068"/>
          </pc:sldLayoutMkLst>
          <pc:spChg chg="mod">
            <ac:chgData name="Theo van Kraay" userId="d84cc394-bc99-4d93-b782-78d464c5e7dd" providerId="ADAL" clId="{8BD682E8-2498-4C2E-A93B-E55759067A75}" dt="2025-04-11T13:14:50.308" v="1433"/>
            <ac:spMkLst>
              <pc:docMk/>
              <pc:sldMasterMk cId="4177623729" sldId="2147484057"/>
              <pc:sldLayoutMk cId="3180652097" sldId="2147484068"/>
              <ac:spMk id="5"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3180652097" sldId="2147484068"/>
              <ac:spMk id="9"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3180652097" sldId="2147484068"/>
              <ac:picMk id="6" creationId="{3B0D12AE-ADCF-1091-117F-BB03F7EC506E}"/>
            </ac:picMkLst>
          </pc:picChg>
        </pc:sldLayoutChg>
        <pc:sldLayoutChg chg="modSp">
          <pc:chgData name="Theo van Kraay" userId="d84cc394-bc99-4d93-b782-78d464c5e7dd" providerId="ADAL" clId="{8BD682E8-2498-4C2E-A93B-E55759067A75}" dt="2025-04-11T13:14:50.308" v="1433"/>
          <pc:sldLayoutMkLst>
            <pc:docMk/>
            <pc:sldMasterMk cId="4177623729" sldId="2147484057"/>
            <pc:sldLayoutMk cId="3784786464" sldId="2147484069"/>
          </pc:sldLayoutMkLst>
          <pc:spChg chg="mod">
            <ac:chgData name="Theo van Kraay" userId="d84cc394-bc99-4d93-b782-78d464c5e7dd" providerId="ADAL" clId="{8BD682E8-2498-4C2E-A93B-E55759067A75}" dt="2025-04-11T13:14:50.308" v="1433"/>
            <ac:spMkLst>
              <pc:docMk/>
              <pc:sldMasterMk cId="4177623729" sldId="2147484057"/>
              <pc:sldLayoutMk cId="3784786464" sldId="2147484069"/>
              <ac:spMk id="3" creationId="{03424D10-01E7-37F9-6091-2C95487D9F73}"/>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4" creationId="{FDFE8ED1-0EC9-B339-1813-0B4260A0A2DA}"/>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5" creationId="{823006D8-810A-DCBB-7E79-17F6322E2FFC}"/>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6" creationId="{ADAAB847-57CB-2458-2ADA-6D7770794074}"/>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7" creationId="{6B655A31-FF73-73EA-1EA8-00F13891AB94}"/>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8" creationId="{E819634A-80BB-C620-3C16-1EA80A7B1C18}"/>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9" creationId="{05E7CC6D-40F5-C58C-FC44-793B1A98AC5D}"/>
            </ac:spMkLst>
          </pc:spChg>
          <pc:spChg chg="mod">
            <ac:chgData name="Theo van Kraay" userId="d84cc394-bc99-4d93-b782-78d464c5e7dd" providerId="ADAL" clId="{8BD682E8-2498-4C2E-A93B-E55759067A75}" dt="2025-04-11T13:14:50.308" v="1433"/>
            <ac:spMkLst>
              <pc:docMk/>
              <pc:sldMasterMk cId="4177623729" sldId="2147484057"/>
              <pc:sldLayoutMk cId="3784786464" sldId="2147484069"/>
              <ac:spMk id="10" creationId="{E6B93ED5-5CA7-C983-373E-E42D7424C7CB}"/>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24592801" sldId="2147484070"/>
          </pc:sldLayoutMkLst>
          <pc:spChg chg="mod">
            <ac:chgData name="Theo van Kraay" userId="d84cc394-bc99-4d93-b782-78d464c5e7dd" providerId="ADAL" clId="{8BD682E8-2498-4C2E-A93B-E55759067A75}" dt="2025-04-11T13:14:50.308" v="1433"/>
            <ac:spMkLst>
              <pc:docMk/>
              <pc:sldMasterMk cId="4177623729" sldId="2147484057"/>
              <pc:sldLayoutMk cId="224592801" sldId="2147484070"/>
              <ac:spMk id="4" creationId="{58A212C2-8B30-4835-8711-AA981B6CFBE1}"/>
            </ac:spMkLst>
          </pc:spChg>
          <pc:spChg chg="mod">
            <ac:chgData name="Theo van Kraay" userId="d84cc394-bc99-4d93-b782-78d464c5e7dd" providerId="ADAL" clId="{8BD682E8-2498-4C2E-A93B-E55759067A75}" dt="2025-04-11T13:14:50.308" v="1433"/>
            <ac:spMkLst>
              <pc:docMk/>
              <pc:sldMasterMk cId="4177623729" sldId="2147484057"/>
              <pc:sldLayoutMk cId="224592801" sldId="2147484070"/>
              <ac:spMk id="6" creationId="{4F9662A5-6E2F-47B0-9B6E-E87983D3753C}"/>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4177165113" sldId="2147484071"/>
          </pc:sldLayoutMkLst>
          <pc:spChg chg="mod">
            <ac:chgData name="Theo van Kraay" userId="d84cc394-bc99-4d93-b782-78d464c5e7dd" providerId="ADAL" clId="{8BD682E8-2498-4C2E-A93B-E55759067A75}" dt="2025-04-11T13:14:50.308" v="1433"/>
            <ac:spMkLst>
              <pc:docMk/>
              <pc:sldMasterMk cId="4177623729" sldId="2147484057"/>
              <pc:sldLayoutMk cId="4177165113" sldId="2147484071"/>
              <ac:spMk id="4" creationId="{00000000-0000-0000-0000-000000000000}"/>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22457199" sldId="2147484072"/>
          </pc:sldLayoutMkLst>
          <pc:spChg chg="mod">
            <ac:chgData name="Theo van Kraay" userId="d84cc394-bc99-4d93-b782-78d464c5e7dd" providerId="ADAL" clId="{8BD682E8-2498-4C2E-A93B-E55759067A75}" dt="2025-04-11T13:14:50.308" v="1433"/>
            <ac:spMkLst>
              <pc:docMk/>
              <pc:sldMasterMk cId="4177623729" sldId="2147484057"/>
              <pc:sldLayoutMk cId="222457199" sldId="2147484072"/>
              <ac:spMk id="5" creationId="{14B7A288-CDAC-4184-9F73-137C95F5E643}"/>
            </ac:spMkLst>
          </pc:spChg>
          <pc:spChg chg="mod">
            <ac:chgData name="Theo van Kraay" userId="d84cc394-bc99-4d93-b782-78d464c5e7dd" providerId="ADAL" clId="{8BD682E8-2498-4C2E-A93B-E55759067A75}" dt="2025-04-11T13:14:50.308" v="1433"/>
            <ac:spMkLst>
              <pc:docMk/>
              <pc:sldMasterMk cId="4177623729" sldId="2147484057"/>
              <pc:sldLayoutMk cId="222457199" sldId="2147484072"/>
              <ac:spMk id="6" creationId="{5F6A123D-3A27-499F-9210-3E0D7CED39C6}"/>
            </ac:spMkLst>
          </pc:spChg>
          <pc:spChg chg="mod">
            <ac:chgData name="Theo van Kraay" userId="d84cc394-bc99-4d93-b782-78d464c5e7dd" providerId="ADAL" clId="{8BD682E8-2498-4C2E-A93B-E55759067A75}" dt="2025-04-11T13:14:50.308" v="1433"/>
            <ac:spMkLst>
              <pc:docMk/>
              <pc:sldMasterMk cId="4177623729" sldId="2147484057"/>
              <pc:sldLayoutMk cId="222457199" sldId="2147484072"/>
              <ac:spMk id="9" creationId="{CEC22105-78D6-4753-94FA-3DA949361A95}"/>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305757924" sldId="2147484073"/>
          </pc:sldLayoutMkLst>
          <pc:spChg chg="mod">
            <ac:chgData name="Theo van Kraay" userId="d84cc394-bc99-4d93-b782-78d464c5e7dd" providerId="ADAL" clId="{8BD682E8-2498-4C2E-A93B-E55759067A75}" dt="2025-04-11T13:14:50.308" v="1433"/>
            <ac:spMkLst>
              <pc:docMk/>
              <pc:sldMasterMk cId="4177623729" sldId="2147484057"/>
              <pc:sldLayoutMk cId="2305757924" sldId="2147484073"/>
              <ac:spMk id="2" creationId="{8D876633-3E8D-4CF4-A5D4-D4E9D88A6DE0}"/>
            </ac:spMkLst>
          </pc:spChg>
          <pc:spChg chg="mod">
            <ac:chgData name="Theo van Kraay" userId="d84cc394-bc99-4d93-b782-78d464c5e7dd" providerId="ADAL" clId="{8BD682E8-2498-4C2E-A93B-E55759067A75}" dt="2025-04-11T13:14:50.308" v="1433"/>
            <ac:spMkLst>
              <pc:docMk/>
              <pc:sldMasterMk cId="4177623729" sldId="2147484057"/>
              <pc:sldLayoutMk cId="2305757924" sldId="2147484073"/>
              <ac:spMk id="4"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2305757924" sldId="2147484073"/>
              <ac:spMk id="6" creationId="{8E9CDCB4-03E1-4763-B83E-A1334BCDB0C0}"/>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144645311" sldId="2147484074"/>
          </pc:sldLayoutMkLst>
          <pc:spChg chg="mod">
            <ac:chgData name="Theo van Kraay" userId="d84cc394-bc99-4d93-b782-78d464c5e7dd" providerId="ADAL" clId="{8BD682E8-2498-4C2E-A93B-E55759067A75}" dt="2025-04-11T13:14:50.308" v="1433"/>
            <ac:spMkLst>
              <pc:docMk/>
              <pc:sldMasterMk cId="4177623729" sldId="2147484057"/>
              <pc:sldLayoutMk cId="2144645311" sldId="2147484074"/>
              <ac:spMk id="2" creationId="{8D876633-3E8D-4CF4-A5D4-D4E9D88A6DE0}"/>
            </ac:spMkLst>
          </pc:spChg>
          <pc:spChg chg="mod">
            <ac:chgData name="Theo van Kraay" userId="d84cc394-bc99-4d93-b782-78d464c5e7dd" providerId="ADAL" clId="{8BD682E8-2498-4C2E-A93B-E55759067A75}" dt="2025-04-11T13:14:50.308" v="1433"/>
            <ac:spMkLst>
              <pc:docMk/>
              <pc:sldMasterMk cId="4177623729" sldId="2147484057"/>
              <pc:sldLayoutMk cId="2144645311" sldId="2147484074"/>
              <ac:spMk id="8" creationId="{98E90344-0294-48E2-AAF0-601BB99500E7}"/>
            </ac:spMkLst>
          </pc:spChg>
          <pc:spChg chg="mod">
            <ac:chgData name="Theo van Kraay" userId="d84cc394-bc99-4d93-b782-78d464c5e7dd" providerId="ADAL" clId="{8BD682E8-2498-4C2E-A93B-E55759067A75}" dt="2025-04-11T13:14:50.308" v="1433"/>
            <ac:spMkLst>
              <pc:docMk/>
              <pc:sldMasterMk cId="4177623729" sldId="2147484057"/>
              <pc:sldLayoutMk cId="2144645311" sldId="2147484074"/>
              <ac:spMk id="10" creationId="{D1F896FB-325C-4849-B372-8DF0D6C0562C}"/>
            </ac:spMkLst>
          </pc:spChg>
          <pc:spChg chg="mod">
            <ac:chgData name="Theo van Kraay" userId="d84cc394-bc99-4d93-b782-78d464c5e7dd" providerId="ADAL" clId="{8BD682E8-2498-4C2E-A93B-E55759067A75}" dt="2025-04-11T13:14:50.308" v="1433"/>
            <ac:spMkLst>
              <pc:docMk/>
              <pc:sldMasterMk cId="4177623729" sldId="2147484057"/>
              <pc:sldLayoutMk cId="2144645311" sldId="2147484074"/>
              <ac:spMk id="12" creationId="{DD525736-DEE8-4391-8135-23DE0640053A}"/>
            </ac:spMkLst>
          </pc:spChg>
          <pc:spChg chg="mod">
            <ac:chgData name="Theo van Kraay" userId="d84cc394-bc99-4d93-b782-78d464c5e7dd" providerId="ADAL" clId="{8BD682E8-2498-4C2E-A93B-E55759067A75}" dt="2025-04-11T13:14:50.308" v="1433"/>
            <ac:spMkLst>
              <pc:docMk/>
              <pc:sldMasterMk cId="4177623729" sldId="2147484057"/>
              <pc:sldLayoutMk cId="2144645311" sldId="2147484074"/>
              <ac:spMk id="13" creationId="{B4F729D4-B1F1-45F2-A06A-40234B19C883}"/>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521654245" sldId="2147484075"/>
          </pc:sldLayoutMkLst>
          <pc:spChg chg="mod">
            <ac:chgData name="Theo van Kraay" userId="d84cc394-bc99-4d93-b782-78d464c5e7dd" providerId="ADAL" clId="{8BD682E8-2498-4C2E-A93B-E55759067A75}" dt="2025-04-11T13:14:50.308" v="1433"/>
            <ac:spMkLst>
              <pc:docMk/>
              <pc:sldMasterMk cId="4177623729" sldId="2147484057"/>
              <pc:sldLayoutMk cId="521654245" sldId="2147484075"/>
              <ac:spMk id="2" creationId="{8D876633-3E8D-4CF4-A5D4-D4E9D88A6DE0}"/>
            </ac:spMkLst>
          </pc:spChg>
          <pc:spChg chg="mod">
            <ac:chgData name="Theo van Kraay" userId="d84cc394-bc99-4d93-b782-78d464c5e7dd" providerId="ADAL" clId="{8BD682E8-2498-4C2E-A93B-E55759067A75}" dt="2025-04-11T13:14:50.308" v="1433"/>
            <ac:spMkLst>
              <pc:docMk/>
              <pc:sldMasterMk cId="4177623729" sldId="2147484057"/>
              <pc:sldLayoutMk cId="521654245" sldId="2147484075"/>
              <ac:spMk id="3" creationId="{CFADFBB8-E1C1-D5AB-8154-CBA2D9EFB6B9}"/>
            </ac:spMkLst>
          </pc:spChg>
          <pc:spChg chg="mod">
            <ac:chgData name="Theo van Kraay" userId="d84cc394-bc99-4d93-b782-78d464c5e7dd" providerId="ADAL" clId="{8BD682E8-2498-4C2E-A93B-E55759067A75}" dt="2025-04-11T13:14:50.308" v="1433"/>
            <ac:spMkLst>
              <pc:docMk/>
              <pc:sldMasterMk cId="4177623729" sldId="2147484057"/>
              <pc:sldLayoutMk cId="521654245" sldId="2147484075"/>
              <ac:spMk id="15" creationId="{BFEF95FA-F121-4653-B60A-0D068C345462}"/>
            </ac:spMkLst>
          </pc:spChg>
          <pc:spChg chg="mod">
            <ac:chgData name="Theo van Kraay" userId="d84cc394-bc99-4d93-b782-78d464c5e7dd" providerId="ADAL" clId="{8BD682E8-2498-4C2E-A93B-E55759067A75}" dt="2025-04-11T13:14:50.308" v="1433"/>
            <ac:spMkLst>
              <pc:docMk/>
              <pc:sldMasterMk cId="4177623729" sldId="2147484057"/>
              <pc:sldLayoutMk cId="521654245" sldId="2147484075"/>
              <ac:spMk id="17" creationId="{47F8EAA9-0E64-4589-A234-BC31685BE7D3}"/>
            </ac:spMkLst>
          </pc:spChg>
          <pc:spChg chg="mod">
            <ac:chgData name="Theo van Kraay" userId="d84cc394-bc99-4d93-b782-78d464c5e7dd" providerId="ADAL" clId="{8BD682E8-2498-4C2E-A93B-E55759067A75}" dt="2025-04-11T13:14:50.308" v="1433"/>
            <ac:spMkLst>
              <pc:docMk/>
              <pc:sldMasterMk cId="4177623729" sldId="2147484057"/>
              <pc:sldLayoutMk cId="521654245" sldId="2147484075"/>
              <ac:spMk id="18" creationId="{C2759870-0BEA-44DC-A414-1C70D04E35CC}"/>
            </ac:spMkLst>
          </pc:spChg>
          <pc:spChg chg="mod">
            <ac:chgData name="Theo van Kraay" userId="d84cc394-bc99-4d93-b782-78d464c5e7dd" providerId="ADAL" clId="{8BD682E8-2498-4C2E-A93B-E55759067A75}" dt="2025-04-11T13:14:50.308" v="1433"/>
            <ac:spMkLst>
              <pc:docMk/>
              <pc:sldMasterMk cId="4177623729" sldId="2147484057"/>
              <pc:sldLayoutMk cId="521654245" sldId="2147484075"/>
              <ac:spMk id="19" creationId="{C327262A-D327-4189-AD22-BAD67CF4AB79}"/>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214610908" sldId="2147484076"/>
          </pc:sldLayoutMkLst>
          <pc:spChg chg="mod">
            <ac:chgData name="Theo van Kraay" userId="d84cc394-bc99-4d93-b782-78d464c5e7dd" providerId="ADAL" clId="{8BD682E8-2498-4C2E-A93B-E55759067A75}" dt="2025-04-11T13:14:50.308" v="1433"/>
            <ac:spMkLst>
              <pc:docMk/>
              <pc:sldMasterMk cId="4177623729" sldId="2147484057"/>
              <pc:sldLayoutMk cId="3214610908" sldId="2147484076"/>
              <ac:spMk id="3" creationId="{F260F77E-464D-46F7-A8F8-6F281DAB0C7A}"/>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19" creationId="{CB20F198-3776-433D-85A8-C2B6AC6235FF}"/>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20" creationId="{97BC59AA-6CF8-4091-8008-21AA9AD8E8B5}"/>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21" creationId="{BECED387-BA3E-49B2-8F1E-0E371E09E0A4}"/>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22" creationId="{6B26A1CD-81F9-4C2F-896F-E69757C6658C}"/>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23" creationId="{79263A4B-A9A8-4CE5-96A8-6F6EC365E512}"/>
            </ac:spMkLst>
          </pc:spChg>
          <pc:spChg chg="mod">
            <ac:chgData name="Theo van Kraay" userId="d84cc394-bc99-4d93-b782-78d464c5e7dd" providerId="ADAL" clId="{8BD682E8-2498-4C2E-A93B-E55759067A75}" dt="2025-04-11T13:14:50.308" v="1433"/>
            <ac:spMkLst>
              <pc:docMk/>
              <pc:sldMasterMk cId="4177623729" sldId="2147484057"/>
              <pc:sldLayoutMk cId="3214610908" sldId="2147484076"/>
              <ac:spMk id="24" creationId="{2205743D-F71A-4647-9BE4-2900BDA2582B}"/>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814111195" sldId="2147484077"/>
          </pc:sldLayoutMkLst>
          <pc:spChg chg="mod">
            <ac:chgData name="Theo van Kraay" userId="d84cc394-bc99-4d93-b782-78d464c5e7dd" providerId="ADAL" clId="{8BD682E8-2498-4C2E-A93B-E55759067A75}" dt="2025-04-11T13:14:50.308" v="1433"/>
            <ac:spMkLst>
              <pc:docMk/>
              <pc:sldMasterMk cId="4177623729" sldId="2147484057"/>
              <pc:sldLayoutMk cId="2814111195" sldId="2147484077"/>
              <ac:spMk id="3" creationId="{87A434B7-D4B9-4D45-A31C-F0CC4D227945}"/>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2" creationId="{92783506-927E-48F7-8EFC-36257F3E2812}"/>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3" creationId="{FB6093D3-3EDF-4A80-8450-C5EBB1990775}"/>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4" creationId="{438D2C80-6884-451D-8D7D-B69022CCC5C4}"/>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5" creationId="{7614A884-0AD6-4A85-A432-2B13E7464DA9}"/>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6" creationId="{7D8FFDED-9FE5-4D94-8EB0-7D645C10FBFF}"/>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7" creationId="{D429D954-9297-44FA-B7BD-56586012419C}"/>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8" creationId="{04D43B0D-50F8-4F63-AFA3-34A46F42E816}"/>
            </ac:spMkLst>
          </pc:spChg>
          <pc:spChg chg="mod">
            <ac:chgData name="Theo van Kraay" userId="d84cc394-bc99-4d93-b782-78d464c5e7dd" providerId="ADAL" clId="{8BD682E8-2498-4C2E-A93B-E55759067A75}" dt="2025-04-11T13:14:50.308" v="1433"/>
            <ac:spMkLst>
              <pc:docMk/>
              <pc:sldMasterMk cId="4177623729" sldId="2147484057"/>
              <pc:sldLayoutMk cId="2814111195" sldId="2147484077"/>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507862138" sldId="2147484078"/>
          </pc:sldLayoutMkLst>
          <pc:spChg chg="mod">
            <ac:chgData name="Theo van Kraay" userId="d84cc394-bc99-4d93-b782-78d464c5e7dd" providerId="ADAL" clId="{8BD682E8-2498-4C2E-A93B-E55759067A75}" dt="2025-04-11T13:14:50.308" v="1433"/>
            <ac:spMkLst>
              <pc:docMk/>
              <pc:sldMasterMk cId="4177623729" sldId="2147484057"/>
              <pc:sldLayoutMk cId="3507862138" sldId="2147484078"/>
              <ac:spMk id="3" creationId="{87A434B7-D4B9-4D45-A31C-F0CC4D227945}"/>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12" creationId="{F90290A2-7689-4DF5-971A-36C2D9173411}"/>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2" creationId="{92783506-927E-48F7-8EFC-36257F3E2812}"/>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3" creationId="{FB6093D3-3EDF-4A80-8450-C5EBB1990775}"/>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4" creationId="{438D2C80-6884-451D-8D7D-B69022CCC5C4}"/>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5" creationId="{7614A884-0AD6-4A85-A432-2B13E7464DA9}"/>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6" creationId="{7D8FFDED-9FE5-4D94-8EB0-7D645C10FBFF}"/>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7" creationId="{D429D954-9297-44FA-B7BD-56586012419C}"/>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8" creationId="{04D43B0D-50F8-4F63-AFA3-34A46F42E816}"/>
            </ac:spMkLst>
          </pc:spChg>
          <pc:spChg chg="mod">
            <ac:chgData name="Theo van Kraay" userId="d84cc394-bc99-4d93-b782-78d464c5e7dd" providerId="ADAL" clId="{8BD682E8-2498-4C2E-A93B-E55759067A75}" dt="2025-04-11T13:14:50.308" v="1433"/>
            <ac:spMkLst>
              <pc:docMk/>
              <pc:sldMasterMk cId="4177623729" sldId="2147484057"/>
              <pc:sldLayoutMk cId="3507862138" sldId="2147484078"/>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621048790" sldId="2147484080"/>
          </pc:sldLayoutMkLst>
          <pc:spChg chg="mod">
            <ac:chgData name="Theo van Kraay" userId="d84cc394-bc99-4d93-b782-78d464c5e7dd" providerId="ADAL" clId="{8BD682E8-2498-4C2E-A93B-E55759067A75}" dt="2025-04-11T13:14:50.308" v="1433"/>
            <ac:spMkLst>
              <pc:docMk/>
              <pc:sldMasterMk cId="4177623729" sldId="2147484057"/>
              <pc:sldLayoutMk cId="1621048790" sldId="2147484080"/>
              <ac:spMk id="2" creationId="{D0AAD849-7CFE-4AF7-A7C5-6BBD50C88C1A}"/>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787064405" sldId="2147484081"/>
          </pc:sldLayoutMkLst>
          <pc:spChg chg="mod">
            <ac:chgData name="Theo van Kraay" userId="d84cc394-bc99-4d93-b782-78d464c5e7dd" providerId="ADAL" clId="{8BD682E8-2498-4C2E-A93B-E55759067A75}" dt="2025-04-11T13:14:50.308" v="1433"/>
            <ac:spMkLst>
              <pc:docMk/>
              <pc:sldMasterMk cId="4177623729" sldId="2147484057"/>
              <pc:sldLayoutMk cId="2787064405" sldId="2147484081"/>
              <ac:spMk id="2" creationId="{4B2500C4-B436-4E3A-8A91-A02448A774DB}"/>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498323024" sldId="2147484082"/>
          </pc:sldLayoutMkLst>
          <pc:spChg chg="mod">
            <ac:chgData name="Theo van Kraay" userId="d84cc394-bc99-4d93-b782-78d464c5e7dd" providerId="ADAL" clId="{8BD682E8-2498-4C2E-A93B-E55759067A75}" dt="2025-04-11T13:14:50.308" v="1433"/>
            <ac:spMkLst>
              <pc:docMk/>
              <pc:sldMasterMk cId="4177623729" sldId="2147484057"/>
              <pc:sldLayoutMk cId="1498323024" sldId="2147484082"/>
              <ac:spMk id="3" creationId="{935C9167-B5C7-4834-AC78-240C8C3EF11E}"/>
            </ac:spMkLst>
          </pc:spChg>
          <pc:spChg chg="mod">
            <ac:chgData name="Theo van Kraay" userId="d84cc394-bc99-4d93-b782-78d464c5e7dd" providerId="ADAL" clId="{8BD682E8-2498-4C2E-A93B-E55759067A75}" dt="2025-04-11T13:14:50.308" v="1433"/>
            <ac:spMkLst>
              <pc:docMk/>
              <pc:sldMasterMk cId="4177623729" sldId="2147484057"/>
              <pc:sldLayoutMk cId="1498323024" sldId="2147484082"/>
              <ac:spMk id="4" creationId="{0E780C89-4FC1-4FE7-AFCA-1C41A1B0944C}"/>
            </ac:spMkLst>
          </pc:spChg>
          <pc:spChg chg="mod">
            <ac:chgData name="Theo van Kraay" userId="d84cc394-bc99-4d93-b782-78d464c5e7dd" providerId="ADAL" clId="{8BD682E8-2498-4C2E-A93B-E55759067A75}" dt="2025-04-11T13:14:50.308" v="1433"/>
            <ac:spMkLst>
              <pc:docMk/>
              <pc:sldMasterMk cId="4177623729" sldId="2147484057"/>
              <pc:sldLayoutMk cId="1498323024" sldId="2147484082"/>
              <ac:spMk id="5" creationId="{2E18FD0C-FA99-4937-92CD-5CF7F279CD8E}"/>
            </ac:spMkLst>
          </pc:spChg>
          <pc:spChg chg="mod">
            <ac:chgData name="Theo van Kraay" userId="d84cc394-bc99-4d93-b782-78d464c5e7dd" providerId="ADAL" clId="{8BD682E8-2498-4C2E-A93B-E55759067A75}" dt="2025-04-11T13:14:50.308" v="1433"/>
            <ac:spMkLst>
              <pc:docMk/>
              <pc:sldMasterMk cId="4177623729" sldId="2147484057"/>
              <pc:sldLayoutMk cId="1498323024" sldId="2147484082"/>
              <ac:spMk id="6" creationId="{16BDF4B0-32EF-4DA8-9A83-B73DD831057C}"/>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748088066" sldId="2147484083"/>
          </pc:sldLayoutMkLst>
          <pc:spChg chg="mod">
            <ac:chgData name="Theo van Kraay" userId="d84cc394-bc99-4d93-b782-78d464c5e7dd" providerId="ADAL" clId="{8BD682E8-2498-4C2E-A93B-E55759067A75}" dt="2025-04-11T13:14:50.308" v="1433"/>
            <ac:spMkLst>
              <pc:docMk/>
              <pc:sldMasterMk cId="4177623729" sldId="2147484057"/>
              <pc:sldLayoutMk cId="1748088066" sldId="2147484083"/>
              <ac:spMk id="3" creationId="{9B92DE97-5F35-4963-AC7A-96FEB98062FF}"/>
            </ac:spMkLst>
          </pc:spChg>
          <pc:spChg chg="mod">
            <ac:chgData name="Theo van Kraay" userId="d84cc394-bc99-4d93-b782-78d464c5e7dd" providerId="ADAL" clId="{8BD682E8-2498-4C2E-A93B-E55759067A75}" dt="2025-04-11T13:14:50.308" v="1433"/>
            <ac:spMkLst>
              <pc:docMk/>
              <pc:sldMasterMk cId="4177623729" sldId="2147484057"/>
              <pc:sldLayoutMk cId="1748088066" sldId="2147484083"/>
              <ac:spMk id="4" creationId="{FEB5B31F-7AD9-4BC6-8D61-62AD8011666E}"/>
            </ac:spMkLst>
          </pc:spChg>
          <pc:spChg chg="mod">
            <ac:chgData name="Theo van Kraay" userId="d84cc394-bc99-4d93-b782-78d464c5e7dd" providerId="ADAL" clId="{8BD682E8-2498-4C2E-A93B-E55759067A75}" dt="2025-04-11T13:14:50.308" v="1433"/>
            <ac:spMkLst>
              <pc:docMk/>
              <pc:sldMasterMk cId="4177623729" sldId="2147484057"/>
              <pc:sldLayoutMk cId="1748088066" sldId="2147484083"/>
              <ac:spMk id="5" creationId="{8A09A47B-FEF5-47F3-B2DD-A73E7C3234AF}"/>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553093395" sldId="2147484084"/>
          </pc:sldLayoutMkLst>
          <pc:spChg chg="mod">
            <ac:chgData name="Theo van Kraay" userId="d84cc394-bc99-4d93-b782-78d464c5e7dd" providerId="ADAL" clId="{8BD682E8-2498-4C2E-A93B-E55759067A75}" dt="2025-04-11T13:14:50.308" v="1433"/>
            <ac:spMkLst>
              <pc:docMk/>
              <pc:sldMasterMk cId="4177623729" sldId="2147484057"/>
              <pc:sldLayoutMk cId="3553093395" sldId="2147484084"/>
              <ac:spMk id="3" creationId="{84E2C6C6-B442-4DE7-9C6C-405B9005314D}"/>
            </ac:spMkLst>
          </pc:spChg>
          <pc:spChg chg="mod">
            <ac:chgData name="Theo van Kraay" userId="d84cc394-bc99-4d93-b782-78d464c5e7dd" providerId="ADAL" clId="{8BD682E8-2498-4C2E-A93B-E55759067A75}" dt="2025-04-11T13:14:50.308" v="1433"/>
            <ac:spMkLst>
              <pc:docMk/>
              <pc:sldMasterMk cId="4177623729" sldId="2147484057"/>
              <pc:sldLayoutMk cId="3553093395" sldId="2147484084"/>
              <ac:spMk id="4" creationId="{3EBEAA94-C151-43DE-8A5A-09E8A930427E}"/>
            </ac:spMkLst>
          </pc:spChg>
          <pc:spChg chg="mod">
            <ac:chgData name="Theo van Kraay" userId="d84cc394-bc99-4d93-b782-78d464c5e7dd" providerId="ADAL" clId="{8BD682E8-2498-4C2E-A93B-E55759067A75}" dt="2025-04-11T13:14:50.308" v="1433"/>
            <ac:spMkLst>
              <pc:docMk/>
              <pc:sldMasterMk cId="4177623729" sldId="2147484057"/>
              <pc:sldLayoutMk cId="3553093395" sldId="2147484084"/>
              <ac:spMk id="5" creationId="{6C2F1290-9237-4BEE-AAAC-6708F286265B}"/>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589941040" sldId="2147484085"/>
          </pc:sldLayoutMkLst>
          <pc:spChg chg="mod">
            <ac:chgData name="Theo van Kraay" userId="d84cc394-bc99-4d93-b782-78d464c5e7dd" providerId="ADAL" clId="{8BD682E8-2498-4C2E-A93B-E55759067A75}" dt="2025-04-11T13:14:50.308" v="1433"/>
            <ac:spMkLst>
              <pc:docMk/>
              <pc:sldMasterMk cId="4177623729" sldId="2147484057"/>
              <pc:sldLayoutMk cId="589941040" sldId="2147484085"/>
              <ac:spMk id="3" creationId="{E033AC47-6988-4AF2-AB7A-F400B9B8392F}"/>
            </ac:spMkLst>
          </pc:spChg>
          <pc:spChg chg="mod">
            <ac:chgData name="Theo van Kraay" userId="d84cc394-bc99-4d93-b782-78d464c5e7dd" providerId="ADAL" clId="{8BD682E8-2498-4C2E-A93B-E55759067A75}" dt="2025-04-11T13:14:50.308" v="1433"/>
            <ac:spMkLst>
              <pc:docMk/>
              <pc:sldMasterMk cId="4177623729" sldId="2147484057"/>
              <pc:sldLayoutMk cId="589941040" sldId="2147484085"/>
              <ac:spMk id="8" creationId="{FA608AEF-BE66-4029-BA63-DA15E89C3291}"/>
            </ac:spMkLst>
          </pc:spChg>
          <pc:spChg chg="mod">
            <ac:chgData name="Theo van Kraay" userId="d84cc394-bc99-4d93-b782-78d464c5e7dd" providerId="ADAL" clId="{8BD682E8-2498-4C2E-A93B-E55759067A75}" dt="2025-04-11T13:14:50.308" v="1433"/>
            <ac:spMkLst>
              <pc:docMk/>
              <pc:sldMasterMk cId="4177623729" sldId="2147484057"/>
              <pc:sldLayoutMk cId="589941040" sldId="2147484085"/>
              <ac:spMk id="9" creationId="{7609554D-CD2C-F836-9A2C-88CABE576585}"/>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428304140" sldId="2147484086"/>
          </pc:sldLayoutMkLst>
          <pc:spChg chg="mod">
            <ac:chgData name="Theo van Kraay" userId="d84cc394-bc99-4d93-b782-78d464c5e7dd" providerId="ADAL" clId="{8BD682E8-2498-4C2E-A93B-E55759067A75}" dt="2025-04-11T13:14:50.308" v="1433"/>
            <ac:spMkLst>
              <pc:docMk/>
              <pc:sldMasterMk cId="4177623729" sldId="2147484057"/>
              <pc:sldLayoutMk cId="2428304140" sldId="2147484086"/>
              <ac:spMk id="3" creationId="{E033AC47-6988-4AF2-AB7A-F400B9B8392F}"/>
            </ac:spMkLst>
          </pc:spChg>
          <pc:spChg chg="mod">
            <ac:chgData name="Theo van Kraay" userId="d84cc394-bc99-4d93-b782-78d464c5e7dd" providerId="ADAL" clId="{8BD682E8-2498-4C2E-A93B-E55759067A75}" dt="2025-04-11T13:14:50.308" v="1433"/>
            <ac:spMkLst>
              <pc:docMk/>
              <pc:sldMasterMk cId="4177623729" sldId="2147484057"/>
              <pc:sldLayoutMk cId="2428304140" sldId="2147484086"/>
              <ac:spMk id="6" creationId="{1D4894F6-B50F-43E1-83FC-4F2200B2FA65}"/>
            </ac:spMkLst>
          </pc:spChg>
          <pc:spChg chg="mod">
            <ac:chgData name="Theo van Kraay" userId="d84cc394-bc99-4d93-b782-78d464c5e7dd" providerId="ADAL" clId="{8BD682E8-2498-4C2E-A93B-E55759067A75}" dt="2025-04-11T13:14:50.308" v="1433"/>
            <ac:spMkLst>
              <pc:docMk/>
              <pc:sldMasterMk cId="4177623729" sldId="2147484057"/>
              <pc:sldLayoutMk cId="2428304140" sldId="2147484086"/>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772542964" sldId="2147484087"/>
          </pc:sldLayoutMkLst>
          <pc:spChg chg="mod">
            <ac:chgData name="Theo van Kraay" userId="d84cc394-bc99-4d93-b782-78d464c5e7dd" providerId="ADAL" clId="{8BD682E8-2498-4C2E-A93B-E55759067A75}" dt="2025-04-11T13:14:50.308" v="1433"/>
            <ac:spMkLst>
              <pc:docMk/>
              <pc:sldMasterMk cId="4177623729" sldId="2147484057"/>
              <pc:sldLayoutMk cId="1772542964" sldId="2147484087"/>
              <ac:spMk id="3" creationId="{E033AC47-6988-4AF2-AB7A-F400B9B8392F}"/>
            </ac:spMkLst>
          </pc:spChg>
          <pc:spChg chg="mod">
            <ac:chgData name="Theo van Kraay" userId="d84cc394-bc99-4d93-b782-78d464c5e7dd" providerId="ADAL" clId="{8BD682E8-2498-4C2E-A93B-E55759067A75}" dt="2025-04-11T13:14:50.308" v="1433"/>
            <ac:spMkLst>
              <pc:docMk/>
              <pc:sldMasterMk cId="4177623729" sldId="2147484057"/>
              <pc:sldLayoutMk cId="1772542964" sldId="2147484087"/>
              <ac:spMk id="6" creationId="{A629011D-E3B4-416F-9D7F-7A99AE49F65A}"/>
            </ac:spMkLst>
          </pc:spChg>
          <pc:spChg chg="mod">
            <ac:chgData name="Theo van Kraay" userId="d84cc394-bc99-4d93-b782-78d464c5e7dd" providerId="ADAL" clId="{8BD682E8-2498-4C2E-A93B-E55759067A75}" dt="2025-04-11T13:14:50.308" v="1433"/>
            <ac:spMkLst>
              <pc:docMk/>
              <pc:sldMasterMk cId="4177623729" sldId="2147484057"/>
              <pc:sldLayoutMk cId="1772542964" sldId="2147484087"/>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612957699" sldId="2147484088"/>
          </pc:sldLayoutMkLst>
          <pc:spChg chg="mod">
            <ac:chgData name="Theo van Kraay" userId="d84cc394-bc99-4d93-b782-78d464c5e7dd" providerId="ADAL" clId="{8BD682E8-2498-4C2E-A93B-E55759067A75}" dt="2025-04-11T13:14:50.308" v="1433"/>
            <ac:spMkLst>
              <pc:docMk/>
              <pc:sldMasterMk cId="4177623729" sldId="2147484057"/>
              <pc:sldLayoutMk cId="1612957699" sldId="2147484088"/>
              <ac:spMk id="2" creationId="{38E01E45-D858-46CB-8C37-2ADA7A8B4F38}"/>
            </ac:spMkLst>
          </pc:spChg>
          <pc:spChg chg="mod">
            <ac:chgData name="Theo van Kraay" userId="d84cc394-bc99-4d93-b782-78d464c5e7dd" providerId="ADAL" clId="{8BD682E8-2498-4C2E-A93B-E55759067A75}" dt="2025-04-11T13:14:50.308" v="1433"/>
            <ac:spMkLst>
              <pc:docMk/>
              <pc:sldMasterMk cId="4177623729" sldId="2147484057"/>
              <pc:sldLayoutMk cId="1612957699" sldId="2147484088"/>
              <ac:spMk id="4" creationId="{FEB5B31F-7AD9-4BC6-8D61-62AD8011666E}"/>
            </ac:spMkLst>
          </pc:spChg>
          <pc:spChg chg="mod">
            <ac:chgData name="Theo van Kraay" userId="d84cc394-bc99-4d93-b782-78d464c5e7dd" providerId="ADAL" clId="{8BD682E8-2498-4C2E-A93B-E55759067A75}" dt="2025-04-11T13:14:50.308" v="1433"/>
            <ac:spMkLst>
              <pc:docMk/>
              <pc:sldMasterMk cId="4177623729" sldId="2147484057"/>
              <pc:sldLayoutMk cId="1612957699" sldId="2147484088"/>
              <ac:spMk id="5" creationId="{3A996C37-D0C9-4349-A860-B639C4EB9D5D}"/>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672019819" sldId="2147484089"/>
          </pc:sldLayoutMkLst>
          <pc:spChg chg="mod">
            <ac:chgData name="Theo van Kraay" userId="d84cc394-bc99-4d93-b782-78d464c5e7dd" providerId="ADAL" clId="{8BD682E8-2498-4C2E-A93B-E55759067A75}" dt="2025-04-11T13:14:50.308" v="1433"/>
            <ac:spMkLst>
              <pc:docMk/>
              <pc:sldMasterMk cId="4177623729" sldId="2147484057"/>
              <pc:sldLayoutMk cId="2672019819" sldId="2147484089"/>
              <ac:spMk id="2" creationId="{045563AC-3A0B-4839-A9DC-F00E8E5411A6}"/>
            </ac:spMkLst>
          </pc:spChg>
          <pc:spChg chg="mod">
            <ac:chgData name="Theo van Kraay" userId="d84cc394-bc99-4d93-b782-78d464c5e7dd" providerId="ADAL" clId="{8BD682E8-2498-4C2E-A93B-E55759067A75}" dt="2025-04-11T13:14:50.308" v="1433"/>
            <ac:spMkLst>
              <pc:docMk/>
              <pc:sldMasterMk cId="4177623729" sldId="2147484057"/>
              <pc:sldLayoutMk cId="2672019819" sldId="2147484089"/>
              <ac:spMk id="4" creationId="{FEB5B31F-7AD9-4BC6-8D61-62AD8011666E}"/>
            </ac:spMkLst>
          </pc:spChg>
          <pc:spChg chg="mod">
            <ac:chgData name="Theo van Kraay" userId="d84cc394-bc99-4d93-b782-78d464c5e7dd" providerId="ADAL" clId="{8BD682E8-2498-4C2E-A93B-E55759067A75}" dt="2025-04-11T13:14:50.308" v="1433"/>
            <ac:spMkLst>
              <pc:docMk/>
              <pc:sldMasterMk cId="4177623729" sldId="2147484057"/>
              <pc:sldLayoutMk cId="2672019819" sldId="2147484089"/>
              <ac:spMk id="5" creationId="{3D6FDE6F-0F4B-446A-A51F-494FB0996655}"/>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409929342" sldId="2147484090"/>
          </pc:sldLayoutMkLst>
          <pc:spChg chg="mod">
            <ac:chgData name="Theo van Kraay" userId="d84cc394-bc99-4d93-b782-78d464c5e7dd" providerId="ADAL" clId="{8BD682E8-2498-4C2E-A93B-E55759067A75}" dt="2025-04-11T13:14:50.308" v="1433"/>
            <ac:spMkLst>
              <pc:docMk/>
              <pc:sldMasterMk cId="4177623729" sldId="2147484057"/>
              <pc:sldLayoutMk cId="3409929342" sldId="2147484090"/>
              <ac:spMk id="3" creationId="{027DCA08-1117-4B11-AEFD-AAB2B33543F9}"/>
            </ac:spMkLst>
          </pc:spChg>
          <pc:spChg chg="mod">
            <ac:chgData name="Theo van Kraay" userId="d84cc394-bc99-4d93-b782-78d464c5e7dd" providerId="ADAL" clId="{8BD682E8-2498-4C2E-A93B-E55759067A75}" dt="2025-04-11T13:14:50.308" v="1433"/>
            <ac:spMkLst>
              <pc:docMk/>
              <pc:sldMasterMk cId="4177623729" sldId="2147484057"/>
              <pc:sldLayoutMk cId="3409929342" sldId="2147484090"/>
              <ac:spMk id="4" creationId="{AE833B58-0629-4A46-8711-902C16A99314}"/>
            </ac:spMkLst>
          </pc:spChg>
          <pc:spChg chg="mod">
            <ac:chgData name="Theo van Kraay" userId="d84cc394-bc99-4d93-b782-78d464c5e7dd" providerId="ADAL" clId="{8BD682E8-2498-4C2E-A93B-E55759067A75}" dt="2025-04-11T13:14:50.308" v="1433"/>
            <ac:spMkLst>
              <pc:docMk/>
              <pc:sldMasterMk cId="4177623729" sldId="2147484057"/>
              <pc:sldLayoutMk cId="3409929342" sldId="2147484090"/>
              <ac:spMk id="9" creationId="{1231301F-62BD-4CF6-8990-CDF00AFC8CCF}"/>
            </ac:spMkLst>
          </pc:spChg>
          <pc:spChg chg="mod">
            <ac:chgData name="Theo van Kraay" userId="d84cc394-bc99-4d93-b782-78d464c5e7dd" providerId="ADAL" clId="{8BD682E8-2498-4C2E-A93B-E55759067A75}" dt="2025-04-11T13:14:50.308" v="1433"/>
            <ac:spMkLst>
              <pc:docMk/>
              <pc:sldMasterMk cId="4177623729" sldId="2147484057"/>
              <pc:sldLayoutMk cId="3409929342" sldId="2147484090"/>
              <ac:spMk id="10" creationId="{CAF59E09-7602-42B9-AB0C-9D1365A9EBB2}"/>
            </ac:spMkLst>
          </pc:spChg>
          <pc:spChg chg="mod">
            <ac:chgData name="Theo van Kraay" userId="d84cc394-bc99-4d93-b782-78d464c5e7dd" providerId="ADAL" clId="{8BD682E8-2498-4C2E-A93B-E55759067A75}" dt="2025-04-11T13:14:50.308" v="1433"/>
            <ac:spMkLst>
              <pc:docMk/>
              <pc:sldMasterMk cId="4177623729" sldId="2147484057"/>
              <pc:sldLayoutMk cId="3409929342" sldId="2147484090"/>
              <ac:spMk id="11" creationId="{7223C820-5673-4288-A9D6-185A95066B1E}"/>
            </ac:spMkLst>
          </pc:spChg>
          <pc:spChg chg="mod">
            <ac:chgData name="Theo van Kraay" userId="d84cc394-bc99-4d93-b782-78d464c5e7dd" providerId="ADAL" clId="{8BD682E8-2498-4C2E-A93B-E55759067A75}" dt="2025-04-11T13:14:50.308" v="1433"/>
            <ac:spMkLst>
              <pc:docMk/>
              <pc:sldMasterMk cId="4177623729" sldId="2147484057"/>
              <pc:sldLayoutMk cId="3409929342" sldId="2147484090"/>
              <ac:spMk id="13" creationId="{05B401B2-8D93-427E-90A4-52337B3965E8}"/>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34713206" sldId="2147484091"/>
          </pc:sldLayoutMkLst>
          <pc:spChg chg="mod">
            <ac:chgData name="Theo van Kraay" userId="d84cc394-bc99-4d93-b782-78d464c5e7dd" providerId="ADAL" clId="{8BD682E8-2498-4C2E-A93B-E55759067A75}" dt="2025-04-11T13:14:50.308" v="1433"/>
            <ac:spMkLst>
              <pc:docMk/>
              <pc:sldMasterMk cId="4177623729" sldId="2147484057"/>
              <pc:sldLayoutMk cId="134713206" sldId="2147484091"/>
              <ac:spMk id="3" creationId="{F260F77E-464D-46F7-A8F8-6F281DAB0C7A}"/>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4" creationId="{AE833B58-0629-4A46-8711-902C16A99314}"/>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9" creationId="{1231301F-62BD-4CF6-8990-CDF00AFC8CCF}"/>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10" creationId="{7E401A97-B3D4-43E4-9B09-8AD4B6B26068}"/>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11" creationId="{7223C820-5673-4288-A9D6-185A95066B1E}"/>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12" creationId="{7E8A9C08-F392-459F-B90B-EDBF4A830C55}"/>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13" creationId="{05B401B2-8D93-427E-90A4-52337B3965E8}"/>
            </ac:spMkLst>
          </pc:spChg>
          <pc:spChg chg="mod">
            <ac:chgData name="Theo van Kraay" userId="d84cc394-bc99-4d93-b782-78d464c5e7dd" providerId="ADAL" clId="{8BD682E8-2498-4C2E-A93B-E55759067A75}" dt="2025-04-11T13:14:50.308" v="1433"/>
            <ac:spMkLst>
              <pc:docMk/>
              <pc:sldMasterMk cId="4177623729" sldId="2147484057"/>
              <pc:sldLayoutMk cId="134713206" sldId="2147484091"/>
              <ac:spMk id="14" creationId="{52B36921-D927-4BA6-8891-8AEE9784923C}"/>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4180612" sldId="2147484092"/>
          </pc:sldLayoutMkLst>
          <pc:spChg chg="mod">
            <ac:chgData name="Theo van Kraay" userId="d84cc394-bc99-4d93-b782-78d464c5e7dd" providerId="ADAL" clId="{8BD682E8-2498-4C2E-A93B-E55759067A75}" dt="2025-04-11T13:14:50.308" v="1433"/>
            <ac:spMkLst>
              <pc:docMk/>
              <pc:sldMasterMk cId="4177623729" sldId="2147484057"/>
              <pc:sldLayoutMk cId="4180612" sldId="2147484092"/>
              <ac:spMk id="3" creationId="{87A434B7-D4B9-4D45-A31C-F0CC4D227945}"/>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4" creationId="{AE833B58-0629-4A46-8711-902C16A99314}"/>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9" creationId="{1231301F-62BD-4CF6-8990-CDF00AFC8CCF}"/>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0" creationId="{7E401A97-B3D4-43E4-9B09-8AD4B6B26068}"/>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1" creationId="{7223C820-5673-4288-A9D6-185A95066B1E}"/>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2" creationId="{7E8A9C08-F392-459F-B90B-EDBF4A830C55}"/>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3" creationId="{05B401B2-8D93-427E-90A4-52337B3965E8}"/>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4" creationId="{BBD58C33-921C-42F1-9803-1C798DB548C2}"/>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5" creationId="{38E883C1-8203-4549-AF30-B96AEC45AC68}"/>
            </ac:spMkLst>
          </pc:spChg>
          <pc:spChg chg="mod">
            <ac:chgData name="Theo van Kraay" userId="d84cc394-bc99-4d93-b782-78d464c5e7dd" providerId="ADAL" clId="{8BD682E8-2498-4C2E-A93B-E55759067A75}" dt="2025-04-11T13:14:50.308" v="1433"/>
            <ac:spMkLst>
              <pc:docMk/>
              <pc:sldMasterMk cId="4177623729" sldId="2147484057"/>
              <pc:sldLayoutMk cId="4180612" sldId="2147484092"/>
              <ac:spMk id="16" creationId="{5CF56B00-AAD4-4F4F-8228-B6CF8367DE0D}"/>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277305015" sldId="2147484093"/>
          </pc:sldLayoutMkLst>
          <pc:spChg chg="mod">
            <ac:chgData name="Theo van Kraay" userId="d84cc394-bc99-4d93-b782-78d464c5e7dd" providerId="ADAL" clId="{8BD682E8-2498-4C2E-A93B-E55759067A75}" dt="2025-04-11T13:14:50.308" v="1433"/>
            <ac:spMkLst>
              <pc:docMk/>
              <pc:sldMasterMk cId="4177623729" sldId="2147484057"/>
              <pc:sldLayoutMk cId="2277305015" sldId="2147484093"/>
              <ac:spMk id="2" creationId="{D1C46CB2-4FDC-43D5-B122-6F27B3C827ED}"/>
            </ac:spMkLst>
          </pc:spChg>
          <pc:spChg chg="mod">
            <ac:chgData name="Theo van Kraay" userId="d84cc394-bc99-4d93-b782-78d464c5e7dd" providerId="ADAL" clId="{8BD682E8-2498-4C2E-A93B-E55759067A75}" dt="2025-04-11T13:14:50.308" v="1433"/>
            <ac:spMkLst>
              <pc:docMk/>
              <pc:sldMasterMk cId="4177623729" sldId="2147484057"/>
              <pc:sldLayoutMk cId="2277305015" sldId="2147484093"/>
              <ac:spMk id="4" creationId="{6AAE597A-BE1E-6B1F-960D-A90DC95443AC}"/>
            </ac:spMkLst>
          </pc:spChg>
          <pc:spChg chg="mod">
            <ac:chgData name="Theo van Kraay" userId="d84cc394-bc99-4d93-b782-78d464c5e7dd" providerId="ADAL" clId="{8BD682E8-2498-4C2E-A93B-E55759067A75}" dt="2025-04-11T13:14:50.308" v="1433"/>
            <ac:spMkLst>
              <pc:docMk/>
              <pc:sldMasterMk cId="4177623729" sldId="2147484057"/>
              <pc:sldLayoutMk cId="2277305015" sldId="2147484093"/>
              <ac:spMk id="12" creationId="{9244E618-D996-41A6-8C9D-0C3519EA7A6F}"/>
            </ac:spMkLst>
          </pc:spChg>
          <pc:spChg chg="mod">
            <ac:chgData name="Theo van Kraay" userId="d84cc394-bc99-4d93-b782-78d464c5e7dd" providerId="ADAL" clId="{8BD682E8-2498-4C2E-A93B-E55759067A75}" dt="2025-04-11T13:14:50.308" v="1433"/>
            <ac:spMkLst>
              <pc:docMk/>
              <pc:sldMasterMk cId="4177623729" sldId="2147484057"/>
              <pc:sldLayoutMk cId="2277305015" sldId="2147484093"/>
              <ac:spMk id="13" creationId="{8B32544F-F93C-4713-86AD-641424F4A7B9}"/>
            </ac:spMkLst>
          </pc:spChg>
          <pc:spChg chg="mod">
            <ac:chgData name="Theo van Kraay" userId="d84cc394-bc99-4d93-b782-78d464c5e7dd" providerId="ADAL" clId="{8BD682E8-2498-4C2E-A93B-E55759067A75}" dt="2025-04-11T13:14:50.308" v="1433"/>
            <ac:spMkLst>
              <pc:docMk/>
              <pc:sldMasterMk cId="4177623729" sldId="2147484057"/>
              <pc:sldLayoutMk cId="2277305015" sldId="2147484093"/>
              <ac:spMk id="14" creationId="{9E4C32BD-CEF7-42AC-94D8-052EF30E2361}"/>
            </ac:spMkLst>
          </pc:spChg>
          <pc:spChg chg="mod">
            <ac:chgData name="Theo van Kraay" userId="d84cc394-bc99-4d93-b782-78d464c5e7dd" providerId="ADAL" clId="{8BD682E8-2498-4C2E-A93B-E55759067A75}" dt="2025-04-11T13:14:50.308" v="1433"/>
            <ac:spMkLst>
              <pc:docMk/>
              <pc:sldMasterMk cId="4177623729" sldId="2147484057"/>
              <pc:sldLayoutMk cId="2277305015" sldId="2147484093"/>
              <ac:spMk id="15" creationId="{E25EC377-3BC6-40D8-AECB-4FEB302014CD}"/>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018283273" sldId="2147484094"/>
          </pc:sldLayoutMkLst>
          <pc:spChg chg="mod">
            <ac:chgData name="Theo van Kraay" userId="d84cc394-bc99-4d93-b782-78d464c5e7dd" providerId="ADAL" clId="{8BD682E8-2498-4C2E-A93B-E55759067A75}" dt="2025-04-11T13:14:50.308" v="1433"/>
            <ac:spMkLst>
              <pc:docMk/>
              <pc:sldMasterMk cId="4177623729" sldId="2147484057"/>
              <pc:sldLayoutMk cId="1018283273" sldId="2147484094"/>
              <ac:spMk id="2" creationId="{D1C46CB2-4FDC-43D5-B122-6F27B3C827ED}"/>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3" creationId="{42B999C7-F5A8-46A6-92C5-AA3BE4E2693D}"/>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2" creationId="{9244E618-D996-41A6-8C9D-0C3519EA7A6F}"/>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3" creationId="{8B32544F-F93C-4713-86AD-641424F4A7B9}"/>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4" creationId="{9E4C32BD-CEF7-42AC-94D8-052EF30E2361}"/>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5" creationId="{E25EC377-3BC6-40D8-AECB-4FEB302014CD}"/>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6" creationId="{D682B8EC-8F33-4730-BBE6-E8B7234C9C62}"/>
            </ac:spMkLst>
          </pc:spChg>
          <pc:spChg chg="mod">
            <ac:chgData name="Theo van Kraay" userId="d84cc394-bc99-4d93-b782-78d464c5e7dd" providerId="ADAL" clId="{8BD682E8-2498-4C2E-A93B-E55759067A75}" dt="2025-04-11T13:14:50.308" v="1433"/>
            <ac:spMkLst>
              <pc:docMk/>
              <pc:sldMasterMk cId="4177623729" sldId="2147484057"/>
              <pc:sldLayoutMk cId="1018283273" sldId="2147484094"/>
              <ac:spMk id="17" creationId="{7DB5F15A-5980-40FF-9D54-3FDE41D604AE}"/>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2073741342" sldId="2147484095"/>
          </pc:sldLayoutMkLst>
          <pc:spChg chg="mod">
            <ac:chgData name="Theo van Kraay" userId="d84cc394-bc99-4d93-b782-78d464c5e7dd" providerId="ADAL" clId="{8BD682E8-2498-4C2E-A93B-E55759067A75}" dt="2025-04-11T13:14:50.308" v="1433"/>
            <ac:spMkLst>
              <pc:docMk/>
              <pc:sldMasterMk cId="4177623729" sldId="2147484057"/>
              <pc:sldLayoutMk cId="2073741342" sldId="2147484095"/>
              <ac:spMk id="2" creationId="{D1C46CB2-4FDC-43D5-B122-6F27B3C827ED}"/>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3" creationId="{B2FE569B-F817-467C-8BAC-558CE9824DBA}"/>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2" creationId="{9244E618-D996-41A6-8C9D-0C3519EA7A6F}"/>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3" creationId="{8B32544F-F93C-4713-86AD-641424F4A7B9}"/>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4" creationId="{9E4C32BD-CEF7-42AC-94D8-052EF30E2361}"/>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5" creationId="{E25EC377-3BC6-40D8-AECB-4FEB302014CD}"/>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6" creationId="{D682B8EC-8F33-4730-BBE6-E8B7234C9C62}"/>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7" creationId="{7DB5F15A-5980-40FF-9D54-3FDE41D604AE}"/>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8" creationId="{83564109-638C-44E2-AE84-46B44C29FD6C}"/>
            </ac:spMkLst>
          </pc:spChg>
          <pc:spChg chg="mod">
            <ac:chgData name="Theo van Kraay" userId="d84cc394-bc99-4d93-b782-78d464c5e7dd" providerId="ADAL" clId="{8BD682E8-2498-4C2E-A93B-E55759067A75}" dt="2025-04-11T13:14:50.308" v="1433"/>
            <ac:spMkLst>
              <pc:docMk/>
              <pc:sldMasterMk cId="4177623729" sldId="2147484057"/>
              <pc:sldLayoutMk cId="2073741342" sldId="2147484095"/>
              <ac:spMk id="19" creationId="{713AAE36-2045-4D14-87DC-59D4EFCC1500}"/>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520984308" sldId="2147484096"/>
          </pc:sldLayoutMkLst>
          <pc:spChg chg="mod">
            <ac:chgData name="Theo van Kraay" userId="d84cc394-bc99-4d93-b782-78d464c5e7dd" providerId="ADAL" clId="{8BD682E8-2498-4C2E-A93B-E55759067A75}" dt="2025-04-11T13:14:50.308" v="1433"/>
            <ac:spMkLst>
              <pc:docMk/>
              <pc:sldMasterMk cId="4177623729" sldId="2147484057"/>
              <pc:sldLayoutMk cId="520984308" sldId="2147484096"/>
              <ac:spMk id="2" creationId="{D1C46CB2-4FDC-43D5-B122-6F27B3C827ED}"/>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2" creationId="{9244E618-D996-41A6-8C9D-0C3519EA7A6F}"/>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3" creationId="{8B32544F-F93C-4713-86AD-641424F4A7B9}"/>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4" creationId="{9E4C32BD-CEF7-42AC-94D8-052EF30E2361}"/>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5" creationId="{E25EC377-3BC6-40D8-AECB-4FEB302014CD}"/>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6" creationId="{D682B8EC-8F33-4730-BBE6-E8B7234C9C62}"/>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7" creationId="{7DB5F15A-5980-40FF-9D54-3FDE41D604AE}"/>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18" creationId="{83564109-638C-44E2-AE84-46B44C29FD6C}"/>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20" creationId="{2AD682C7-20D7-4ED0-99A7-C8530DAC8612}"/>
            </ac:spMkLst>
          </pc:spChg>
          <pc:spChg chg="mod">
            <ac:chgData name="Theo van Kraay" userId="d84cc394-bc99-4d93-b782-78d464c5e7dd" providerId="ADAL" clId="{8BD682E8-2498-4C2E-A93B-E55759067A75}" dt="2025-04-11T13:14:50.308" v="1433"/>
            <ac:spMkLst>
              <pc:docMk/>
              <pc:sldMasterMk cId="4177623729" sldId="2147484057"/>
              <pc:sldLayoutMk cId="520984308" sldId="2147484096"/>
              <ac:spMk id="21" creationId="{5B1B6F72-F14C-40F1-8B29-8620AA34DC63}"/>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026158676" sldId="2147484097"/>
          </pc:sldLayoutMkLst>
          <pc:spChg chg="mod">
            <ac:chgData name="Theo van Kraay" userId="d84cc394-bc99-4d93-b782-78d464c5e7dd" providerId="ADAL" clId="{8BD682E8-2498-4C2E-A93B-E55759067A75}" dt="2025-04-11T13:14:50.308" v="1433"/>
            <ac:spMkLst>
              <pc:docMk/>
              <pc:sldMasterMk cId="4177623729" sldId="2147484057"/>
              <pc:sldLayoutMk cId="3026158676" sldId="2147484097"/>
              <ac:spMk id="2" creationId="{8B33D211-079C-4884-AB74-BFA812A63FE8}"/>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3" creationId="{5BBECFAF-80A0-4620-8865-87562DFB497B}"/>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4" creationId="{8AD287B4-D736-4707-854D-BEA62EF2BBCF}"/>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5" creationId="{9ED5A27F-D9D2-4DCB-8422-4694477ECA88}"/>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6" creationId="{5757E314-6417-4051-A2CD-D3614CAA6A78}"/>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7" creationId="{E5577FC3-49F5-4B04-AFD3-AA0A57BA8355}"/>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18" creationId="{9B56ECFD-6AA2-4EC5-A445-D1E0952199EC}"/>
            </ac:spMkLst>
          </pc:spChg>
          <pc:spChg chg="mod">
            <ac:chgData name="Theo van Kraay" userId="d84cc394-bc99-4d93-b782-78d464c5e7dd" providerId="ADAL" clId="{8BD682E8-2498-4C2E-A93B-E55759067A75}" dt="2025-04-11T13:14:50.308" v="1433"/>
            <ac:spMkLst>
              <pc:docMk/>
              <pc:sldMasterMk cId="4177623729" sldId="2147484057"/>
              <pc:sldLayoutMk cId="3026158676" sldId="2147484097"/>
              <ac:spMk id="20" creationId="{0D6AFB7A-35B4-4881-AB50-D112482166B1}"/>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040650646" sldId="2147484098"/>
          </pc:sldLayoutMkLst>
          <pc:spChg chg="mod">
            <ac:chgData name="Theo van Kraay" userId="d84cc394-bc99-4d93-b782-78d464c5e7dd" providerId="ADAL" clId="{8BD682E8-2498-4C2E-A93B-E55759067A75}" dt="2025-04-11T13:14:50.308" v="1433"/>
            <ac:spMkLst>
              <pc:docMk/>
              <pc:sldMasterMk cId="4177623729" sldId="2147484057"/>
              <pc:sldLayoutMk cId="1040650646" sldId="2147484098"/>
              <ac:spMk id="2" creationId="{8B33D211-079C-4884-AB74-BFA812A63FE8}"/>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3" creationId="{67A72D6D-004C-4F57-AD34-F1019A756073}"/>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1" creationId="{F78E1D3B-7D6F-4EFD-9EB2-E1A27309D6AF}"/>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2" creationId="{3BB2FF62-05DC-462E-808C-4DDE1C65392C}"/>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3" creationId="{5BBECFAF-80A0-4620-8865-87562DFB497B}"/>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4" creationId="{8AD287B4-D736-4707-854D-BEA62EF2BBCF}"/>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5" creationId="{9ED5A27F-D9D2-4DCB-8422-4694477ECA88}"/>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6" creationId="{5757E314-6417-4051-A2CD-D3614CAA6A78}"/>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7" creationId="{E5577FC3-49F5-4B04-AFD3-AA0A57BA8355}"/>
            </ac:spMkLst>
          </pc:spChg>
          <pc:spChg chg="mod">
            <ac:chgData name="Theo van Kraay" userId="d84cc394-bc99-4d93-b782-78d464c5e7dd" providerId="ADAL" clId="{8BD682E8-2498-4C2E-A93B-E55759067A75}" dt="2025-04-11T13:14:50.308" v="1433"/>
            <ac:spMkLst>
              <pc:docMk/>
              <pc:sldMasterMk cId="4177623729" sldId="2147484057"/>
              <pc:sldLayoutMk cId="1040650646" sldId="2147484098"/>
              <ac:spMk id="18" creationId="{9B56ECFD-6AA2-4EC5-A445-D1E0952199EC}"/>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36067357" sldId="2147484099"/>
          </pc:sldLayoutMkLst>
          <pc:spChg chg="mod">
            <ac:chgData name="Theo van Kraay" userId="d84cc394-bc99-4d93-b782-78d464c5e7dd" providerId="ADAL" clId="{8BD682E8-2498-4C2E-A93B-E55759067A75}" dt="2025-04-11T13:14:50.308" v="1433"/>
            <ac:spMkLst>
              <pc:docMk/>
              <pc:sldMasterMk cId="4177623729" sldId="2147484057"/>
              <pc:sldLayoutMk cId="136067357" sldId="2147484099"/>
              <ac:spMk id="2" creationId="{8B33D211-079C-4884-AB74-BFA812A63FE8}"/>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3" creationId="{67A72D6D-004C-4F57-AD34-F1019A756073}"/>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1" creationId="{F78E1D3B-7D6F-4EFD-9EB2-E1A27309D6AF}"/>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2" creationId="{3BB2FF62-05DC-462E-808C-4DDE1C65392C}"/>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3" creationId="{5BBECFAF-80A0-4620-8865-87562DFB497B}"/>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4" creationId="{8AD287B4-D736-4707-854D-BEA62EF2BBCF}"/>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6" creationId="{5757E314-6417-4051-A2CD-D3614CAA6A78}"/>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8" creationId="{9B56ECFD-6AA2-4EC5-A445-D1E0952199EC}"/>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19" creationId="{E4DC3400-0B11-4EA0-9B8D-6FADE6964F37}"/>
            </ac:spMkLst>
          </pc:spChg>
          <pc:spChg chg="mod">
            <ac:chgData name="Theo van Kraay" userId="d84cc394-bc99-4d93-b782-78d464c5e7dd" providerId="ADAL" clId="{8BD682E8-2498-4C2E-A93B-E55759067A75}" dt="2025-04-11T13:14:50.308" v="1433"/>
            <ac:spMkLst>
              <pc:docMk/>
              <pc:sldMasterMk cId="4177623729" sldId="2147484057"/>
              <pc:sldLayoutMk cId="136067357" sldId="2147484099"/>
              <ac:spMk id="20" creationId="{133C357E-ECC0-485F-9033-5D4DEC8774BB}"/>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448103943" sldId="2147484100"/>
          </pc:sldLayoutMkLst>
          <pc:spChg chg="mod">
            <ac:chgData name="Theo van Kraay" userId="d84cc394-bc99-4d93-b782-78d464c5e7dd" providerId="ADAL" clId="{8BD682E8-2498-4C2E-A93B-E55759067A75}" dt="2025-04-11T13:14:50.308" v="1433"/>
            <ac:spMkLst>
              <pc:docMk/>
              <pc:sldMasterMk cId="4177623729" sldId="2147484057"/>
              <pc:sldLayoutMk cId="3448103943" sldId="2147484100"/>
              <ac:spMk id="2" creationId="{39E5C076-3B78-4451-8068-576892A08E9C}"/>
            </ac:spMkLst>
          </pc:spChg>
          <pc:spChg chg="mod">
            <ac:chgData name="Theo van Kraay" userId="d84cc394-bc99-4d93-b782-78d464c5e7dd" providerId="ADAL" clId="{8BD682E8-2498-4C2E-A93B-E55759067A75}" dt="2025-04-11T13:14:50.308" v="1433"/>
            <ac:spMkLst>
              <pc:docMk/>
              <pc:sldMasterMk cId="4177623729" sldId="2147484057"/>
              <pc:sldLayoutMk cId="3448103943" sldId="2147484100"/>
              <ac:spMk id="6" creationId="{49D8AF80-CAD5-4055-80AD-0B31EBCB52A9}"/>
            </ac:spMkLst>
          </pc:spChg>
          <pc:spChg chg="mod">
            <ac:chgData name="Theo van Kraay" userId="d84cc394-bc99-4d93-b782-78d464c5e7dd" providerId="ADAL" clId="{8BD682E8-2498-4C2E-A93B-E55759067A75}" dt="2025-04-11T13:14:50.308" v="1433"/>
            <ac:spMkLst>
              <pc:docMk/>
              <pc:sldMasterMk cId="4177623729" sldId="2147484057"/>
              <pc:sldLayoutMk cId="3448103943" sldId="2147484100"/>
              <ac:spMk id="7" creationId="{7E9DBFD9-3E1E-4F19-AF15-56780F9C7927}"/>
            </ac:spMkLst>
          </pc:spChg>
          <pc:cxnChg chg="mod">
            <ac:chgData name="Theo van Kraay" userId="d84cc394-bc99-4d93-b782-78d464c5e7dd" providerId="ADAL" clId="{8BD682E8-2498-4C2E-A93B-E55759067A75}" dt="2025-04-11T13:14:50.308" v="1433"/>
            <ac:cxnSpMkLst>
              <pc:docMk/>
              <pc:sldMasterMk cId="4177623729" sldId="2147484057"/>
              <pc:sldLayoutMk cId="3448103943" sldId="2147484100"/>
              <ac:cxnSpMk id="5" creationId="{C35867F2-3994-4092-B53B-5792FEE69887}"/>
            </ac:cxnSpMkLst>
          </pc:cxnChg>
          <pc:cxnChg chg="mod">
            <ac:chgData name="Theo van Kraay" userId="d84cc394-bc99-4d93-b782-78d464c5e7dd" providerId="ADAL" clId="{8BD682E8-2498-4C2E-A93B-E55759067A75}" dt="2025-04-11T13:14:50.308" v="1433"/>
            <ac:cxnSpMkLst>
              <pc:docMk/>
              <pc:sldMasterMk cId="4177623729" sldId="2147484057"/>
              <pc:sldLayoutMk cId="3448103943" sldId="2147484100"/>
              <ac:cxnSpMk id="8" creationId="{DF1A9F7D-F14E-4BCE-9EB4-D9EF47B67809}"/>
            </ac:cxnSpMkLst>
          </pc:cxnChg>
        </pc:sldLayoutChg>
        <pc:sldLayoutChg chg="modSp">
          <pc:chgData name="Theo van Kraay" userId="d84cc394-bc99-4d93-b782-78d464c5e7dd" providerId="ADAL" clId="{8BD682E8-2498-4C2E-A93B-E55759067A75}" dt="2025-04-11T13:14:50.308" v="1433"/>
          <pc:sldLayoutMkLst>
            <pc:docMk/>
            <pc:sldMasterMk cId="4177623729" sldId="2147484057"/>
            <pc:sldLayoutMk cId="562133801" sldId="2147484101"/>
          </pc:sldLayoutMkLst>
          <pc:spChg chg="mod">
            <ac:chgData name="Theo van Kraay" userId="d84cc394-bc99-4d93-b782-78d464c5e7dd" providerId="ADAL" clId="{8BD682E8-2498-4C2E-A93B-E55759067A75}" dt="2025-04-11T13:14:50.308" v="1433"/>
            <ac:spMkLst>
              <pc:docMk/>
              <pc:sldMasterMk cId="4177623729" sldId="2147484057"/>
              <pc:sldLayoutMk cId="562133801" sldId="2147484101"/>
              <ac:spMk id="2" creationId="{39E5C076-3B78-4451-8068-576892A08E9C}"/>
            </ac:spMkLst>
          </pc:spChg>
          <pc:spChg chg="mod">
            <ac:chgData name="Theo van Kraay" userId="d84cc394-bc99-4d93-b782-78d464c5e7dd" providerId="ADAL" clId="{8BD682E8-2498-4C2E-A93B-E55759067A75}" dt="2025-04-11T13:14:50.308" v="1433"/>
            <ac:spMkLst>
              <pc:docMk/>
              <pc:sldMasterMk cId="4177623729" sldId="2147484057"/>
              <pc:sldLayoutMk cId="562133801" sldId="2147484101"/>
              <ac:spMk id="3" creationId="{A4015781-2431-48C9-AEF1-52FBD41AF3FC}"/>
            </ac:spMkLst>
          </pc:spChg>
          <pc:spChg chg="mod">
            <ac:chgData name="Theo van Kraay" userId="d84cc394-bc99-4d93-b782-78d464c5e7dd" providerId="ADAL" clId="{8BD682E8-2498-4C2E-A93B-E55759067A75}" dt="2025-04-11T13:14:50.308" v="1433"/>
            <ac:spMkLst>
              <pc:docMk/>
              <pc:sldMasterMk cId="4177623729" sldId="2147484057"/>
              <pc:sldLayoutMk cId="562133801" sldId="2147484101"/>
              <ac:spMk id="6" creationId="{A1DC2181-37AB-40A3-B61C-1DE7DBB57D63}"/>
            </ac:spMkLst>
          </pc:spChg>
          <pc:cxnChg chg="mod">
            <ac:chgData name="Theo van Kraay" userId="d84cc394-bc99-4d93-b782-78d464c5e7dd" providerId="ADAL" clId="{8BD682E8-2498-4C2E-A93B-E55759067A75}" dt="2025-04-11T13:14:50.308" v="1433"/>
            <ac:cxnSpMkLst>
              <pc:docMk/>
              <pc:sldMasterMk cId="4177623729" sldId="2147484057"/>
              <pc:sldLayoutMk cId="562133801" sldId="2147484101"/>
              <ac:cxnSpMk id="5" creationId="{C35867F2-3994-4092-B53B-5792FEE69887}"/>
            </ac:cxnSpMkLst>
          </pc:cxn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890985370" sldId="2147484102"/>
          </pc:sldLayoutMkLst>
          <pc:spChg chg="mod">
            <ac:chgData name="Theo van Kraay" userId="d84cc394-bc99-4d93-b782-78d464c5e7dd" providerId="ADAL" clId="{8BD682E8-2498-4C2E-A93B-E55759067A75}" dt="2025-04-11T13:14:50.308" v="1433"/>
            <ac:spMkLst>
              <pc:docMk/>
              <pc:sldMasterMk cId="4177623729" sldId="2147484057"/>
              <pc:sldLayoutMk cId="890985370" sldId="2147484102"/>
              <ac:spMk id="5" creationId="{BA9F61CF-FF79-485A-A6C8-A1952EFD58AE}"/>
            </ac:spMkLst>
          </pc:spChg>
          <pc:spChg chg="mod">
            <ac:chgData name="Theo van Kraay" userId="d84cc394-bc99-4d93-b782-78d464c5e7dd" providerId="ADAL" clId="{8BD682E8-2498-4C2E-A93B-E55759067A75}" dt="2025-04-11T13:14:50.308" v="1433"/>
            <ac:spMkLst>
              <pc:docMk/>
              <pc:sldMasterMk cId="4177623729" sldId="2147484057"/>
              <pc:sldLayoutMk cId="890985370" sldId="2147484102"/>
              <ac:spMk id="6" creationId="{182D46E0-16CE-40B0-8623-F82D5D410958}"/>
            </ac:spMkLst>
          </pc:spChg>
          <pc:spChg chg="mod">
            <ac:chgData name="Theo van Kraay" userId="d84cc394-bc99-4d93-b782-78d464c5e7dd" providerId="ADAL" clId="{8BD682E8-2498-4C2E-A93B-E55759067A75}" dt="2025-04-11T13:14:50.308" v="1433"/>
            <ac:spMkLst>
              <pc:docMk/>
              <pc:sldMasterMk cId="4177623729" sldId="2147484057"/>
              <pc:sldLayoutMk cId="890985370" sldId="2147484102"/>
              <ac:spMk id="8" creationId="{44977AB6-1D7E-4858-A2EA-BF86577C399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738693146" sldId="2147484103"/>
          </pc:sldLayoutMkLst>
          <pc:spChg chg="mod">
            <ac:chgData name="Theo van Kraay" userId="d84cc394-bc99-4d93-b782-78d464c5e7dd" providerId="ADAL" clId="{8BD682E8-2498-4C2E-A93B-E55759067A75}" dt="2025-04-11T13:14:50.308" v="1433"/>
            <ac:spMkLst>
              <pc:docMk/>
              <pc:sldMasterMk cId="4177623729" sldId="2147484057"/>
              <pc:sldLayoutMk cId="3738693146" sldId="2147484103"/>
              <ac:spMk id="5" creationId="{F1EBE70E-6A93-4EB4-A189-6F9DE42CEE12}"/>
            </ac:spMkLst>
          </pc:spChg>
          <pc:spChg chg="mod">
            <ac:chgData name="Theo van Kraay" userId="d84cc394-bc99-4d93-b782-78d464c5e7dd" providerId="ADAL" clId="{8BD682E8-2498-4C2E-A93B-E55759067A75}" dt="2025-04-11T13:14:50.308" v="1433"/>
            <ac:spMkLst>
              <pc:docMk/>
              <pc:sldMasterMk cId="4177623729" sldId="2147484057"/>
              <pc:sldLayoutMk cId="3738693146" sldId="2147484103"/>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3738693146" sldId="2147484103"/>
              <ac:spMk id="17" creationId="{0E9A2E28-037B-FA4D-ADDC-1AFA11D65CB2}"/>
            </ac:spMkLst>
          </pc:spChg>
          <pc:spChg chg="mod">
            <ac:chgData name="Theo van Kraay" userId="d84cc394-bc99-4d93-b782-78d464c5e7dd" providerId="ADAL" clId="{8BD682E8-2498-4C2E-A93B-E55759067A75}" dt="2025-04-11T13:14:50.308" v="1433"/>
            <ac:spMkLst>
              <pc:docMk/>
              <pc:sldMasterMk cId="4177623729" sldId="2147484057"/>
              <pc:sldLayoutMk cId="3738693146" sldId="2147484103"/>
              <ac:spMk id="19" creationId="{7B17F8BB-3610-1A4F-9E76-B12E706A5517}"/>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926252306" sldId="2147484104"/>
          </pc:sldLayoutMkLst>
          <pc:spChg chg="mod">
            <ac:chgData name="Theo van Kraay" userId="d84cc394-bc99-4d93-b782-78d464c5e7dd" providerId="ADAL" clId="{8BD682E8-2498-4C2E-A93B-E55759067A75}" dt="2025-04-11T13:14:50.308" v="1433"/>
            <ac:spMkLst>
              <pc:docMk/>
              <pc:sldMasterMk cId="4177623729" sldId="2147484057"/>
              <pc:sldLayoutMk cId="3926252306" sldId="2147484104"/>
              <ac:spMk id="3" creationId="{71845FFD-6B9A-4013-932A-5E4D7E849D10}"/>
            </ac:spMkLst>
          </pc:spChg>
          <pc:spChg chg="mod">
            <ac:chgData name="Theo van Kraay" userId="d84cc394-bc99-4d93-b782-78d464c5e7dd" providerId="ADAL" clId="{8BD682E8-2498-4C2E-A93B-E55759067A75}" dt="2025-04-11T13:14:50.308" v="1433"/>
            <ac:spMkLst>
              <pc:docMk/>
              <pc:sldMasterMk cId="4177623729" sldId="2147484057"/>
              <pc:sldLayoutMk cId="3926252306" sldId="2147484104"/>
              <ac:spMk id="5" creationId="{F1EBE70E-6A93-4EB4-A189-6F9DE42CEE12}"/>
            </ac:spMkLst>
          </pc:spChg>
          <pc:spChg chg="mod">
            <ac:chgData name="Theo van Kraay" userId="d84cc394-bc99-4d93-b782-78d464c5e7dd" providerId="ADAL" clId="{8BD682E8-2498-4C2E-A93B-E55759067A75}" dt="2025-04-11T13:14:50.308" v="1433"/>
            <ac:spMkLst>
              <pc:docMk/>
              <pc:sldMasterMk cId="4177623729" sldId="2147484057"/>
              <pc:sldLayoutMk cId="3926252306" sldId="2147484104"/>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3926252306" sldId="2147484104"/>
              <ac:spMk id="17" creationId="{0E9A2E28-037B-FA4D-ADDC-1AFA11D65CB2}"/>
            </ac:spMkLst>
          </pc:spChg>
          <pc:spChg chg="mod">
            <ac:chgData name="Theo van Kraay" userId="d84cc394-bc99-4d93-b782-78d464c5e7dd" providerId="ADAL" clId="{8BD682E8-2498-4C2E-A93B-E55759067A75}" dt="2025-04-11T13:14:50.308" v="1433"/>
            <ac:spMkLst>
              <pc:docMk/>
              <pc:sldMasterMk cId="4177623729" sldId="2147484057"/>
              <pc:sldLayoutMk cId="3926252306" sldId="2147484104"/>
              <ac:spMk id="19" creationId="{7B17F8BB-3610-1A4F-9E76-B12E706A5517}"/>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566120975" sldId="2147484105"/>
          </pc:sldLayoutMkLst>
          <pc:spChg chg="mod">
            <ac:chgData name="Theo van Kraay" userId="d84cc394-bc99-4d93-b782-78d464c5e7dd" providerId="ADAL" clId="{8BD682E8-2498-4C2E-A93B-E55759067A75}" dt="2025-04-11T13:14:50.308" v="1433"/>
            <ac:spMkLst>
              <pc:docMk/>
              <pc:sldMasterMk cId="4177623729" sldId="2147484057"/>
              <pc:sldLayoutMk cId="2566120975" sldId="2147484105"/>
              <ac:spMk id="2" creationId="{2782BB27-7DA5-4478-8C18-C1FFEE20AAC1}"/>
            </ac:spMkLst>
          </pc:spChg>
          <pc:spChg chg="mod">
            <ac:chgData name="Theo van Kraay" userId="d84cc394-bc99-4d93-b782-78d464c5e7dd" providerId="ADAL" clId="{8BD682E8-2498-4C2E-A93B-E55759067A75}" dt="2025-04-11T13:14:50.308" v="1433"/>
            <ac:spMkLst>
              <pc:docMk/>
              <pc:sldMasterMk cId="4177623729" sldId="2147484057"/>
              <pc:sldLayoutMk cId="2566120975" sldId="2147484105"/>
              <ac:spMk id="3" creationId="{2316165A-5926-4F59-B348-996936FBB574}"/>
            </ac:spMkLst>
          </pc:spChg>
          <pc:spChg chg="mod">
            <ac:chgData name="Theo van Kraay" userId="d84cc394-bc99-4d93-b782-78d464c5e7dd" providerId="ADAL" clId="{8BD682E8-2498-4C2E-A93B-E55759067A75}" dt="2025-04-11T13:14:50.308" v="1433"/>
            <ac:spMkLst>
              <pc:docMk/>
              <pc:sldMasterMk cId="4177623729" sldId="2147484057"/>
              <pc:sldLayoutMk cId="2566120975" sldId="2147484105"/>
              <ac:spMk id="12" creationId="{2BB818A5-4223-0847-B6E2-655C7DC7B6B4}"/>
            </ac:spMkLst>
          </pc:spChg>
          <pc:spChg chg="mod">
            <ac:chgData name="Theo van Kraay" userId="d84cc394-bc99-4d93-b782-78d464c5e7dd" providerId="ADAL" clId="{8BD682E8-2498-4C2E-A93B-E55759067A75}" dt="2025-04-11T13:14:50.308" v="1433"/>
            <ac:spMkLst>
              <pc:docMk/>
              <pc:sldMasterMk cId="4177623729" sldId="2147484057"/>
              <pc:sldLayoutMk cId="2566120975" sldId="2147484105"/>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2566120975" sldId="2147484105"/>
              <ac:spMk id="19" creationId="{0D599919-A8E3-4D2B-86CF-50C6704F17D5}"/>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180580497" sldId="2147484106"/>
          </pc:sldLayoutMkLst>
          <pc:spChg chg="mod">
            <ac:chgData name="Theo van Kraay" userId="d84cc394-bc99-4d93-b782-78d464c5e7dd" providerId="ADAL" clId="{8BD682E8-2498-4C2E-A93B-E55759067A75}" dt="2025-04-11T13:14:50.308" v="1433"/>
            <ac:spMkLst>
              <pc:docMk/>
              <pc:sldMasterMk cId="4177623729" sldId="2147484057"/>
              <pc:sldLayoutMk cId="3180580497" sldId="2147484106"/>
              <ac:spMk id="2" creationId="{6BB14A7D-C409-4A7C-9D82-A2E5DBB8AB72}"/>
            </ac:spMkLst>
          </pc:spChg>
          <pc:spChg chg="mod">
            <ac:chgData name="Theo van Kraay" userId="d84cc394-bc99-4d93-b782-78d464c5e7dd" providerId="ADAL" clId="{8BD682E8-2498-4C2E-A93B-E55759067A75}" dt="2025-04-11T13:14:50.308" v="1433"/>
            <ac:spMkLst>
              <pc:docMk/>
              <pc:sldMasterMk cId="4177623729" sldId="2147484057"/>
              <pc:sldLayoutMk cId="3180580497" sldId="2147484106"/>
              <ac:spMk id="3" creationId="{2316165A-5926-4F59-B348-996936FBB574}"/>
            </ac:spMkLst>
          </pc:spChg>
          <pc:spChg chg="mod">
            <ac:chgData name="Theo van Kraay" userId="d84cc394-bc99-4d93-b782-78d464c5e7dd" providerId="ADAL" clId="{8BD682E8-2498-4C2E-A93B-E55759067A75}" dt="2025-04-11T13:14:50.308" v="1433"/>
            <ac:spMkLst>
              <pc:docMk/>
              <pc:sldMasterMk cId="4177623729" sldId="2147484057"/>
              <pc:sldLayoutMk cId="3180580497" sldId="2147484106"/>
              <ac:spMk id="12" creationId="{2BB818A5-4223-0847-B6E2-655C7DC7B6B4}"/>
            </ac:spMkLst>
          </pc:spChg>
          <pc:spChg chg="mod">
            <ac:chgData name="Theo van Kraay" userId="d84cc394-bc99-4d93-b782-78d464c5e7dd" providerId="ADAL" clId="{8BD682E8-2498-4C2E-A93B-E55759067A75}" dt="2025-04-11T13:14:50.308" v="1433"/>
            <ac:spMkLst>
              <pc:docMk/>
              <pc:sldMasterMk cId="4177623729" sldId="2147484057"/>
              <pc:sldLayoutMk cId="3180580497" sldId="2147484106"/>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3180580497" sldId="2147484106"/>
              <ac:spMk id="19" creationId="{0D599919-A8E3-4D2B-86CF-50C6704F17D5}"/>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01820537" sldId="2147484107"/>
          </pc:sldLayoutMkLst>
          <pc:spChg chg="mod">
            <ac:chgData name="Theo van Kraay" userId="d84cc394-bc99-4d93-b782-78d464c5e7dd" providerId="ADAL" clId="{8BD682E8-2498-4C2E-A93B-E55759067A75}" dt="2025-04-11T13:14:50.308" v="1433"/>
            <ac:spMkLst>
              <pc:docMk/>
              <pc:sldMasterMk cId="4177623729" sldId="2147484057"/>
              <pc:sldLayoutMk cId="201820537" sldId="2147484107"/>
              <ac:spMk id="5" creationId="{BA9F61CF-FF79-485A-A6C8-A1952EFD58AE}"/>
            </ac:spMkLst>
          </pc:spChg>
          <pc:spChg chg="mod">
            <ac:chgData name="Theo van Kraay" userId="d84cc394-bc99-4d93-b782-78d464c5e7dd" providerId="ADAL" clId="{8BD682E8-2498-4C2E-A93B-E55759067A75}" dt="2025-04-11T13:14:50.308" v="1433"/>
            <ac:spMkLst>
              <pc:docMk/>
              <pc:sldMasterMk cId="4177623729" sldId="2147484057"/>
              <pc:sldLayoutMk cId="201820537" sldId="2147484107"/>
              <ac:spMk id="6" creationId="{182D46E0-16CE-40B0-8623-F82D5D410958}"/>
            </ac:spMkLst>
          </pc:spChg>
          <pc:spChg chg="mod">
            <ac:chgData name="Theo van Kraay" userId="d84cc394-bc99-4d93-b782-78d464c5e7dd" providerId="ADAL" clId="{8BD682E8-2498-4C2E-A93B-E55759067A75}" dt="2025-04-11T13:14:50.308" v="1433"/>
            <ac:spMkLst>
              <pc:docMk/>
              <pc:sldMasterMk cId="4177623729" sldId="2147484057"/>
              <pc:sldLayoutMk cId="201820537" sldId="2147484107"/>
              <ac:spMk id="8" creationId="{44977AB6-1D7E-4858-A2EA-BF86577C399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708715266" sldId="2147484108"/>
          </pc:sldLayoutMkLst>
          <pc:spChg chg="mod">
            <ac:chgData name="Theo van Kraay" userId="d84cc394-bc99-4d93-b782-78d464c5e7dd" providerId="ADAL" clId="{8BD682E8-2498-4C2E-A93B-E55759067A75}" dt="2025-04-11T13:14:50.308" v="1433"/>
            <ac:spMkLst>
              <pc:docMk/>
              <pc:sldMasterMk cId="4177623729" sldId="2147484057"/>
              <pc:sldLayoutMk cId="2708715266" sldId="2147484108"/>
              <ac:spMk id="5" creationId="{F1EBE70E-6A93-4EB4-A189-6F9DE42CEE12}"/>
            </ac:spMkLst>
          </pc:spChg>
          <pc:spChg chg="mod">
            <ac:chgData name="Theo van Kraay" userId="d84cc394-bc99-4d93-b782-78d464c5e7dd" providerId="ADAL" clId="{8BD682E8-2498-4C2E-A93B-E55759067A75}" dt="2025-04-11T13:14:50.308" v="1433"/>
            <ac:spMkLst>
              <pc:docMk/>
              <pc:sldMasterMk cId="4177623729" sldId="2147484057"/>
              <pc:sldLayoutMk cId="2708715266" sldId="2147484108"/>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2708715266" sldId="2147484108"/>
              <ac:spMk id="17" creationId="{0E9A2E28-037B-FA4D-ADDC-1AFA11D65CB2}"/>
            </ac:spMkLst>
          </pc:spChg>
          <pc:spChg chg="mod">
            <ac:chgData name="Theo van Kraay" userId="d84cc394-bc99-4d93-b782-78d464c5e7dd" providerId="ADAL" clId="{8BD682E8-2498-4C2E-A93B-E55759067A75}" dt="2025-04-11T13:14:50.308" v="1433"/>
            <ac:spMkLst>
              <pc:docMk/>
              <pc:sldMasterMk cId="4177623729" sldId="2147484057"/>
              <pc:sldLayoutMk cId="2708715266" sldId="2147484108"/>
              <ac:spMk id="19" creationId="{7B17F8BB-3610-1A4F-9E76-B12E706A5517}"/>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705985045" sldId="2147484109"/>
          </pc:sldLayoutMkLst>
          <pc:spChg chg="mod">
            <ac:chgData name="Theo van Kraay" userId="d84cc394-bc99-4d93-b782-78d464c5e7dd" providerId="ADAL" clId="{8BD682E8-2498-4C2E-A93B-E55759067A75}" dt="2025-04-11T13:14:50.308" v="1433"/>
            <ac:spMkLst>
              <pc:docMk/>
              <pc:sldMasterMk cId="4177623729" sldId="2147484057"/>
              <pc:sldLayoutMk cId="2705985045" sldId="2147484109"/>
              <ac:spMk id="3" creationId="{71845FFD-6B9A-4013-932A-5E4D7E849D10}"/>
            </ac:spMkLst>
          </pc:spChg>
          <pc:spChg chg="mod">
            <ac:chgData name="Theo van Kraay" userId="d84cc394-bc99-4d93-b782-78d464c5e7dd" providerId="ADAL" clId="{8BD682E8-2498-4C2E-A93B-E55759067A75}" dt="2025-04-11T13:14:50.308" v="1433"/>
            <ac:spMkLst>
              <pc:docMk/>
              <pc:sldMasterMk cId="4177623729" sldId="2147484057"/>
              <pc:sldLayoutMk cId="2705985045" sldId="2147484109"/>
              <ac:spMk id="5" creationId="{F1EBE70E-6A93-4EB4-A189-6F9DE42CEE12}"/>
            </ac:spMkLst>
          </pc:spChg>
          <pc:spChg chg="mod">
            <ac:chgData name="Theo van Kraay" userId="d84cc394-bc99-4d93-b782-78d464c5e7dd" providerId="ADAL" clId="{8BD682E8-2498-4C2E-A93B-E55759067A75}" dt="2025-04-11T13:14:50.308" v="1433"/>
            <ac:spMkLst>
              <pc:docMk/>
              <pc:sldMasterMk cId="4177623729" sldId="2147484057"/>
              <pc:sldLayoutMk cId="2705985045" sldId="2147484109"/>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2705985045" sldId="2147484109"/>
              <ac:spMk id="17" creationId="{0E9A2E28-037B-FA4D-ADDC-1AFA11D65CB2}"/>
            </ac:spMkLst>
          </pc:spChg>
          <pc:spChg chg="mod">
            <ac:chgData name="Theo van Kraay" userId="d84cc394-bc99-4d93-b782-78d464c5e7dd" providerId="ADAL" clId="{8BD682E8-2498-4C2E-A93B-E55759067A75}" dt="2025-04-11T13:14:50.308" v="1433"/>
            <ac:spMkLst>
              <pc:docMk/>
              <pc:sldMasterMk cId="4177623729" sldId="2147484057"/>
              <pc:sldLayoutMk cId="2705985045" sldId="2147484109"/>
              <ac:spMk id="19" creationId="{7B17F8BB-3610-1A4F-9E76-B12E706A5517}"/>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752947581" sldId="2147484110"/>
          </pc:sldLayoutMkLst>
          <pc:spChg chg="mod">
            <ac:chgData name="Theo van Kraay" userId="d84cc394-bc99-4d93-b782-78d464c5e7dd" providerId="ADAL" clId="{8BD682E8-2498-4C2E-A93B-E55759067A75}" dt="2025-04-11T13:14:50.308" v="1433"/>
            <ac:spMkLst>
              <pc:docMk/>
              <pc:sldMasterMk cId="4177623729" sldId="2147484057"/>
              <pc:sldLayoutMk cId="1752947581" sldId="2147484110"/>
              <ac:spMk id="2" creationId="{2782BB27-7DA5-4478-8C18-C1FFEE20AAC1}"/>
            </ac:spMkLst>
          </pc:spChg>
          <pc:spChg chg="mod">
            <ac:chgData name="Theo van Kraay" userId="d84cc394-bc99-4d93-b782-78d464c5e7dd" providerId="ADAL" clId="{8BD682E8-2498-4C2E-A93B-E55759067A75}" dt="2025-04-11T13:14:50.308" v="1433"/>
            <ac:spMkLst>
              <pc:docMk/>
              <pc:sldMasterMk cId="4177623729" sldId="2147484057"/>
              <pc:sldLayoutMk cId="1752947581" sldId="2147484110"/>
              <ac:spMk id="3" creationId="{2316165A-5926-4F59-B348-996936FBB574}"/>
            </ac:spMkLst>
          </pc:spChg>
          <pc:spChg chg="mod">
            <ac:chgData name="Theo van Kraay" userId="d84cc394-bc99-4d93-b782-78d464c5e7dd" providerId="ADAL" clId="{8BD682E8-2498-4C2E-A93B-E55759067A75}" dt="2025-04-11T13:14:50.308" v="1433"/>
            <ac:spMkLst>
              <pc:docMk/>
              <pc:sldMasterMk cId="4177623729" sldId="2147484057"/>
              <pc:sldLayoutMk cId="1752947581" sldId="2147484110"/>
              <ac:spMk id="12" creationId="{2BB818A5-4223-0847-B6E2-655C7DC7B6B4}"/>
            </ac:spMkLst>
          </pc:spChg>
          <pc:spChg chg="mod">
            <ac:chgData name="Theo van Kraay" userId="d84cc394-bc99-4d93-b782-78d464c5e7dd" providerId="ADAL" clId="{8BD682E8-2498-4C2E-A93B-E55759067A75}" dt="2025-04-11T13:14:50.308" v="1433"/>
            <ac:spMkLst>
              <pc:docMk/>
              <pc:sldMasterMk cId="4177623729" sldId="2147484057"/>
              <pc:sldLayoutMk cId="1752947581" sldId="2147484110"/>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1752947581" sldId="2147484110"/>
              <ac:spMk id="19" creationId="{0D599919-A8E3-4D2B-86CF-50C6704F17D5}"/>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4092314921" sldId="2147484111"/>
          </pc:sldLayoutMkLst>
          <pc:spChg chg="mod">
            <ac:chgData name="Theo van Kraay" userId="d84cc394-bc99-4d93-b782-78d464c5e7dd" providerId="ADAL" clId="{8BD682E8-2498-4C2E-A93B-E55759067A75}" dt="2025-04-11T13:14:50.308" v="1433"/>
            <ac:spMkLst>
              <pc:docMk/>
              <pc:sldMasterMk cId="4177623729" sldId="2147484057"/>
              <pc:sldLayoutMk cId="4092314921" sldId="2147484111"/>
              <ac:spMk id="2" creationId="{6BB14A7D-C409-4A7C-9D82-A2E5DBB8AB72}"/>
            </ac:spMkLst>
          </pc:spChg>
          <pc:spChg chg="mod">
            <ac:chgData name="Theo van Kraay" userId="d84cc394-bc99-4d93-b782-78d464c5e7dd" providerId="ADAL" clId="{8BD682E8-2498-4C2E-A93B-E55759067A75}" dt="2025-04-11T13:14:50.308" v="1433"/>
            <ac:spMkLst>
              <pc:docMk/>
              <pc:sldMasterMk cId="4177623729" sldId="2147484057"/>
              <pc:sldLayoutMk cId="4092314921" sldId="2147484111"/>
              <ac:spMk id="3" creationId="{2316165A-5926-4F59-B348-996936FBB574}"/>
            </ac:spMkLst>
          </pc:spChg>
          <pc:spChg chg="mod">
            <ac:chgData name="Theo van Kraay" userId="d84cc394-bc99-4d93-b782-78d464c5e7dd" providerId="ADAL" clId="{8BD682E8-2498-4C2E-A93B-E55759067A75}" dt="2025-04-11T13:14:50.308" v="1433"/>
            <ac:spMkLst>
              <pc:docMk/>
              <pc:sldMasterMk cId="4177623729" sldId="2147484057"/>
              <pc:sldLayoutMk cId="4092314921" sldId="2147484111"/>
              <ac:spMk id="12" creationId="{2BB818A5-4223-0847-B6E2-655C7DC7B6B4}"/>
            </ac:spMkLst>
          </pc:spChg>
          <pc:spChg chg="mod">
            <ac:chgData name="Theo van Kraay" userId="d84cc394-bc99-4d93-b782-78d464c5e7dd" providerId="ADAL" clId="{8BD682E8-2498-4C2E-A93B-E55759067A75}" dt="2025-04-11T13:14:50.308" v="1433"/>
            <ac:spMkLst>
              <pc:docMk/>
              <pc:sldMasterMk cId="4177623729" sldId="2147484057"/>
              <pc:sldLayoutMk cId="4092314921" sldId="2147484111"/>
              <ac:spMk id="13" creationId="{47501FD0-A948-CC48-8B11-3BD4F2AE4E8F}"/>
            </ac:spMkLst>
          </pc:spChg>
          <pc:spChg chg="mod">
            <ac:chgData name="Theo van Kraay" userId="d84cc394-bc99-4d93-b782-78d464c5e7dd" providerId="ADAL" clId="{8BD682E8-2498-4C2E-A93B-E55759067A75}" dt="2025-04-11T13:14:50.308" v="1433"/>
            <ac:spMkLst>
              <pc:docMk/>
              <pc:sldMasterMk cId="4177623729" sldId="2147484057"/>
              <pc:sldLayoutMk cId="4092314921" sldId="2147484111"/>
              <ac:spMk id="19" creationId="{0D599919-A8E3-4D2B-86CF-50C6704F17D5}"/>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50751876" sldId="2147484112"/>
          </pc:sldLayoutMkLst>
          <pc:spChg chg="mod">
            <ac:chgData name="Theo van Kraay" userId="d84cc394-bc99-4d93-b782-78d464c5e7dd" providerId="ADAL" clId="{8BD682E8-2498-4C2E-A93B-E55759067A75}" dt="2025-04-11T13:14:50.308" v="1433"/>
            <ac:spMkLst>
              <pc:docMk/>
              <pc:sldMasterMk cId="4177623729" sldId="2147484057"/>
              <pc:sldLayoutMk cId="350751876" sldId="2147484112"/>
              <ac:spMk id="2"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350751876" sldId="2147484112"/>
              <ac:spMk id="5"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767413960" sldId="2147484113"/>
          </pc:sldLayoutMkLst>
          <pc:spChg chg="mod">
            <ac:chgData name="Theo van Kraay" userId="d84cc394-bc99-4d93-b782-78d464c5e7dd" providerId="ADAL" clId="{8BD682E8-2498-4C2E-A93B-E55759067A75}" dt="2025-04-11T13:14:50.308" v="1433"/>
            <ac:spMkLst>
              <pc:docMk/>
              <pc:sldMasterMk cId="4177623729" sldId="2147484057"/>
              <pc:sldLayoutMk cId="3767413960" sldId="2147484113"/>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47409719" sldId="2147484114"/>
          </pc:sldLayoutMkLst>
          <pc:spChg chg="mod">
            <ac:chgData name="Theo van Kraay" userId="d84cc394-bc99-4d93-b782-78d464c5e7dd" providerId="ADAL" clId="{8BD682E8-2498-4C2E-A93B-E55759067A75}" dt="2025-04-11T13:14:50.308" v="1433"/>
            <ac:spMkLst>
              <pc:docMk/>
              <pc:sldMasterMk cId="4177623729" sldId="2147484057"/>
              <pc:sldLayoutMk cId="247409719" sldId="2147484114"/>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576712099" sldId="2147484115"/>
          </pc:sldLayoutMkLst>
          <pc:spChg chg="mod">
            <ac:chgData name="Theo van Kraay" userId="d84cc394-bc99-4d93-b782-78d464c5e7dd" providerId="ADAL" clId="{8BD682E8-2498-4C2E-A93B-E55759067A75}" dt="2025-04-11T13:14:50.308" v="1433"/>
            <ac:spMkLst>
              <pc:docMk/>
              <pc:sldMasterMk cId="4177623729" sldId="2147484057"/>
              <pc:sldLayoutMk cId="1576712099" sldId="2147484115"/>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416397466" sldId="2147484116"/>
          </pc:sldLayoutMkLst>
          <pc:spChg chg="mod">
            <ac:chgData name="Theo van Kraay" userId="d84cc394-bc99-4d93-b782-78d464c5e7dd" providerId="ADAL" clId="{8BD682E8-2498-4C2E-A93B-E55759067A75}" dt="2025-04-11T13:14:50.308" v="1433"/>
            <ac:spMkLst>
              <pc:docMk/>
              <pc:sldMasterMk cId="4177623729" sldId="2147484057"/>
              <pc:sldLayoutMk cId="416397466" sldId="2147484116"/>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978485045" sldId="2147484117"/>
          </pc:sldLayoutMkLst>
          <pc:spChg chg="mod">
            <ac:chgData name="Theo van Kraay" userId="d84cc394-bc99-4d93-b782-78d464c5e7dd" providerId="ADAL" clId="{8BD682E8-2498-4C2E-A93B-E55759067A75}" dt="2025-04-11T13:14:50.308" v="1433"/>
            <ac:spMkLst>
              <pc:docMk/>
              <pc:sldMasterMk cId="4177623729" sldId="2147484057"/>
              <pc:sldLayoutMk cId="2978485045" sldId="2147484117"/>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55290405" sldId="2147484118"/>
          </pc:sldLayoutMkLst>
          <pc:spChg chg="mod">
            <ac:chgData name="Theo van Kraay" userId="d84cc394-bc99-4d93-b782-78d464c5e7dd" providerId="ADAL" clId="{8BD682E8-2498-4C2E-A93B-E55759067A75}" dt="2025-04-11T13:14:50.308" v="1433"/>
            <ac:spMkLst>
              <pc:docMk/>
              <pc:sldMasterMk cId="4177623729" sldId="2147484057"/>
              <pc:sldLayoutMk cId="355290405" sldId="2147484118"/>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845197460" sldId="2147484119"/>
          </pc:sldLayoutMkLst>
          <pc:spChg chg="mod">
            <ac:chgData name="Theo van Kraay" userId="d84cc394-bc99-4d93-b782-78d464c5e7dd" providerId="ADAL" clId="{8BD682E8-2498-4C2E-A93B-E55759067A75}" dt="2025-04-11T13:14:50.308" v="1433"/>
            <ac:spMkLst>
              <pc:docMk/>
              <pc:sldMasterMk cId="4177623729" sldId="2147484057"/>
              <pc:sldLayoutMk cId="3845197460" sldId="2147484119"/>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453783827" sldId="2147484120"/>
          </pc:sldLayoutMkLst>
          <pc:spChg chg="mod">
            <ac:chgData name="Theo van Kraay" userId="d84cc394-bc99-4d93-b782-78d464c5e7dd" providerId="ADAL" clId="{8BD682E8-2498-4C2E-A93B-E55759067A75}" dt="2025-04-11T13:14:50.308" v="1433"/>
            <ac:spMkLst>
              <pc:docMk/>
              <pc:sldMasterMk cId="4177623729" sldId="2147484057"/>
              <pc:sldLayoutMk cId="453783827" sldId="2147484120"/>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267868656" sldId="2147484121"/>
          </pc:sldLayoutMkLst>
          <pc:spChg chg="mod">
            <ac:chgData name="Theo van Kraay" userId="d84cc394-bc99-4d93-b782-78d464c5e7dd" providerId="ADAL" clId="{8BD682E8-2498-4C2E-A93B-E55759067A75}" dt="2025-04-11T13:14:50.308" v="1433"/>
            <ac:spMkLst>
              <pc:docMk/>
              <pc:sldMasterMk cId="4177623729" sldId="2147484057"/>
              <pc:sldLayoutMk cId="2267868656" sldId="2147484121"/>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735600643" sldId="2147484122"/>
          </pc:sldLayoutMkLst>
          <pc:spChg chg="mod">
            <ac:chgData name="Theo van Kraay" userId="d84cc394-bc99-4d93-b782-78d464c5e7dd" providerId="ADAL" clId="{8BD682E8-2498-4C2E-A93B-E55759067A75}" dt="2025-04-11T13:14:50.308" v="1433"/>
            <ac:spMkLst>
              <pc:docMk/>
              <pc:sldMasterMk cId="4177623729" sldId="2147484057"/>
              <pc:sldLayoutMk cId="735600643" sldId="2147484122"/>
              <ac:spMk id="2" creationId="{00000000-0000-0000-0000-000000000000}"/>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486646061" sldId="2147484123"/>
          </pc:sldLayoutMkLst>
          <pc:spChg chg="mod">
            <ac:chgData name="Theo van Kraay" userId="d84cc394-bc99-4d93-b782-78d464c5e7dd" providerId="ADAL" clId="{8BD682E8-2498-4C2E-A93B-E55759067A75}" dt="2025-04-11T13:14:50.308" v="1433"/>
            <ac:spMkLst>
              <pc:docMk/>
              <pc:sldMasterMk cId="4177623729" sldId="2147484057"/>
              <pc:sldLayoutMk cId="3486646061" sldId="2147484123"/>
              <ac:spMk id="3" creationId="{5022EE65-FBB2-C961-B89F-9DADBDB2DB30}"/>
            </ac:spMkLst>
          </pc:spChg>
          <pc:spChg chg="mod">
            <ac:chgData name="Theo van Kraay" userId="d84cc394-bc99-4d93-b782-78d464c5e7dd" providerId="ADAL" clId="{8BD682E8-2498-4C2E-A93B-E55759067A75}" dt="2025-04-11T13:14:50.308" v="1433"/>
            <ac:spMkLst>
              <pc:docMk/>
              <pc:sldMasterMk cId="4177623729" sldId="2147484057"/>
              <pc:sldLayoutMk cId="3486646061" sldId="2147484123"/>
              <ac:spMk id="5" creationId="{4B878651-6EA0-F1DE-DDB3-D4C07A4E5942}"/>
            </ac:spMkLst>
          </pc:spChg>
          <pc:spChg chg="mod">
            <ac:chgData name="Theo van Kraay" userId="d84cc394-bc99-4d93-b782-78d464c5e7dd" providerId="ADAL" clId="{8BD682E8-2498-4C2E-A93B-E55759067A75}" dt="2025-04-11T13:14:50.308" v="1433"/>
            <ac:spMkLst>
              <pc:docMk/>
              <pc:sldMasterMk cId="4177623729" sldId="2147484057"/>
              <pc:sldLayoutMk cId="3486646061" sldId="2147484123"/>
              <ac:spMk id="10" creationId="{52A3F807-DEFB-6026-D7BD-82284EB7FB76}"/>
            </ac:spMkLst>
          </pc:spChg>
          <pc:spChg chg="mod">
            <ac:chgData name="Theo van Kraay" userId="d84cc394-bc99-4d93-b782-78d464c5e7dd" providerId="ADAL" clId="{8BD682E8-2498-4C2E-A93B-E55759067A75}" dt="2025-04-11T13:14:50.308" v="1433"/>
            <ac:spMkLst>
              <pc:docMk/>
              <pc:sldMasterMk cId="4177623729" sldId="2147484057"/>
              <pc:sldLayoutMk cId="3486646061" sldId="2147484123"/>
              <ac:spMk id="11" creationId="{6B8F6EDE-3287-C98A-2287-E97E9546E9E1}"/>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038313893" sldId="2147484124"/>
          </pc:sldLayoutMkLst>
          <pc:spChg chg="mod">
            <ac:chgData name="Theo van Kraay" userId="d84cc394-bc99-4d93-b782-78d464c5e7dd" providerId="ADAL" clId="{8BD682E8-2498-4C2E-A93B-E55759067A75}" dt="2025-04-11T13:14:50.308" v="1433"/>
            <ac:spMkLst>
              <pc:docMk/>
              <pc:sldMasterMk cId="4177623729" sldId="2147484057"/>
              <pc:sldLayoutMk cId="1038313893" sldId="2147484124"/>
              <ac:spMk id="2" creationId="{F83E7235-22DD-1125-FF85-028A2E641445}"/>
            </ac:spMkLst>
          </pc:spChg>
          <pc:spChg chg="mod">
            <ac:chgData name="Theo van Kraay" userId="d84cc394-bc99-4d93-b782-78d464c5e7dd" providerId="ADAL" clId="{8BD682E8-2498-4C2E-A93B-E55759067A75}" dt="2025-04-11T13:14:50.308" v="1433"/>
            <ac:spMkLst>
              <pc:docMk/>
              <pc:sldMasterMk cId="4177623729" sldId="2147484057"/>
              <pc:sldLayoutMk cId="1038313893" sldId="2147484124"/>
              <ac:spMk id="3" creationId="{D565C022-5A4E-84F5-B51B-1431B6A0AE21}"/>
            </ac:spMkLst>
          </pc:spChg>
          <pc:spChg chg="mod">
            <ac:chgData name="Theo van Kraay" userId="d84cc394-bc99-4d93-b782-78d464c5e7dd" providerId="ADAL" clId="{8BD682E8-2498-4C2E-A93B-E55759067A75}" dt="2025-04-11T13:14:50.308" v="1433"/>
            <ac:spMkLst>
              <pc:docMk/>
              <pc:sldMasterMk cId="4177623729" sldId="2147484057"/>
              <pc:sldLayoutMk cId="1038313893" sldId="2147484124"/>
              <ac:spMk id="16" creationId="{B5068233-F46E-B659-0799-22A45E3DA223}"/>
            </ac:spMkLst>
          </pc:spChg>
          <pc:spChg chg="mod">
            <ac:chgData name="Theo van Kraay" userId="d84cc394-bc99-4d93-b782-78d464c5e7dd" providerId="ADAL" clId="{8BD682E8-2498-4C2E-A93B-E55759067A75}" dt="2025-04-11T13:14:50.308" v="1433"/>
            <ac:spMkLst>
              <pc:docMk/>
              <pc:sldMasterMk cId="4177623729" sldId="2147484057"/>
              <pc:sldLayoutMk cId="1038313893" sldId="2147484124"/>
              <ac:spMk id="17" creationId="{1020F17E-67BE-FC02-AF7B-709A3923C231}"/>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927479710" sldId="2147484125"/>
          </pc:sldLayoutMkLst>
          <pc:spChg chg="mod">
            <ac:chgData name="Theo van Kraay" userId="d84cc394-bc99-4d93-b782-78d464c5e7dd" providerId="ADAL" clId="{8BD682E8-2498-4C2E-A93B-E55759067A75}" dt="2025-04-11T13:14:50.308" v="1433"/>
            <ac:spMkLst>
              <pc:docMk/>
              <pc:sldMasterMk cId="4177623729" sldId="2147484057"/>
              <pc:sldLayoutMk cId="3927479710" sldId="2147484125"/>
              <ac:spMk id="2" creationId="{F83E7235-22DD-1125-FF85-028A2E641445}"/>
            </ac:spMkLst>
          </pc:spChg>
          <pc:spChg chg="mod">
            <ac:chgData name="Theo van Kraay" userId="d84cc394-bc99-4d93-b782-78d464c5e7dd" providerId="ADAL" clId="{8BD682E8-2498-4C2E-A93B-E55759067A75}" dt="2025-04-11T13:14:50.308" v="1433"/>
            <ac:spMkLst>
              <pc:docMk/>
              <pc:sldMasterMk cId="4177623729" sldId="2147484057"/>
              <pc:sldLayoutMk cId="3927479710" sldId="2147484125"/>
              <ac:spMk id="3" creationId="{D565C022-5A4E-84F5-B51B-1431B6A0AE21}"/>
            </ac:spMkLst>
          </pc:spChg>
          <pc:spChg chg="mod">
            <ac:chgData name="Theo van Kraay" userId="d84cc394-bc99-4d93-b782-78d464c5e7dd" providerId="ADAL" clId="{8BD682E8-2498-4C2E-A93B-E55759067A75}" dt="2025-04-11T13:14:50.308" v="1433"/>
            <ac:spMkLst>
              <pc:docMk/>
              <pc:sldMasterMk cId="4177623729" sldId="2147484057"/>
              <pc:sldLayoutMk cId="3927479710" sldId="2147484125"/>
              <ac:spMk id="16" creationId="{B5068233-F46E-B659-0799-22A45E3DA223}"/>
            </ac:spMkLst>
          </pc:spChg>
          <pc:spChg chg="mod">
            <ac:chgData name="Theo van Kraay" userId="d84cc394-bc99-4d93-b782-78d464c5e7dd" providerId="ADAL" clId="{8BD682E8-2498-4C2E-A93B-E55759067A75}" dt="2025-04-11T13:14:50.308" v="1433"/>
            <ac:spMkLst>
              <pc:docMk/>
              <pc:sldMasterMk cId="4177623729" sldId="2147484057"/>
              <pc:sldLayoutMk cId="3927479710" sldId="2147484125"/>
              <ac:spMk id="17" creationId="{1020F17E-67BE-FC02-AF7B-709A3923C231}"/>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727085677" sldId="2147484126"/>
          </pc:sldLayoutMkLst>
          <pc:spChg chg="mod">
            <ac:chgData name="Theo van Kraay" userId="d84cc394-bc99-4d93-b782-78d464c5e7dd" providerId="ADAL" clId="{8BD682E8-2498-4C2E-A93B-E55759067A75}" dt="2025-04-11T13:14:50.308" v="1433"/>
            <ac:spMkLst>
              <pc:docMk/>
              <pc:sldMasterMk cId="4177623729" sldId="2147484057"/>
              <pc:sldLayoutMk cId="3727085677" sldId="2147484126"/>
              <ac:spMk id="2" creationId="{F83E7235-22DD-1125-FF85-028A2E641445}"/>
            </ac:spMkLst>
          </pc:spChg>
          <pc:spChg chg="mod">
            <ac:chgData name="Theo van Kraay" userId="d84cc394-bc99-4d93-b782-78d464c5e7dd" providerId="ADAL" clId="{8BD682E8-2498-4C2E-A93B-E55759067A75}" dt="2025-04-11T13:14:50.308" v="1433"/>
            <ac:spMkLst>
              <pc:docMk/>
              <pc:sldMasterMk cId="4177623729" sldId="2147484057"/>
              <pc:sldLayoutMk cId="3727085677" sldId="2147484126"/>
              <ac:spMk id="3" creationId="{D565C022-5A4E-84F5-B51B-1431B6A0AE21}"/>
            </ac:spMkLst>
          </pc:spChg>
          <pc:spChg chg="mod">
            <ac:chgData name="Theo van Kraay" userId="d84cc394-bc99-4d93-b782-78d464c5e7dd" providerId="ADAL" clId="{8BD682E8-2498-4C2E-A93B-E55759067A75}" dt="2025-04-11T13:14:50.308" v="1433"/>
            <ac:spMkLst>
              <pc:docMk/>
              <pc:sldMasterMk cId="4177623729" sldId="2147484057"/>
              <pc:sldLayoutMk cId="3727085677" sldId="2147484126"/>
              <ac:spMk id="16" creationId="{B5068233-F46E-B659-0799-22A45E3DA223}"/>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3236005934" sldId="2147484127"/>
          </pc:sldLayoutMkLst>
          <pc:spChg chg="mod">
            <ac:chgData name="Theo van Kraay" userId="d84cc394-bc99-4d93-b782-78d464c5e7dd" providerId="ADAL" clId="{8BD682E8-2498-4C2E-A93B-E55759067A75}" dt="2025-04-11T13:14:50.308" v="1433"/>
            <ac:spMkLst>
              <pc:docMk/>
              <pc:sldMasterMk cId="4177623729" sldId="2147484057"/>
              <pc:sldLayoutMk cId="3236005934" sldId="2147484127"/>
              <ac:spMk id="2" creationId="{F83E7235-22DD-1125-FF85-028A2E641445}"/>
            </ac:spMkLst>
          </pc:spChg>
          <pc:spChg chg="mod">
            <ac:chgData name="Theo van Kraay" userId="d84cc394-bc99-4d93-b782-78d464c5e7dd" providerId="ADAL" clId="{8BD682E8-2498-4C2E-A93B-E55759067A75}" dt="2025-04-11T13:14:50.308" v="1433"/>
            <ac:spMkLst>
              <pc:docMk/>
              <pc:sldMasterMk cId="4177623729" sldId="2147484057"/>
              <pc:sldLayoutMk cId="3236005934" sldId="2147484127"/>
              <ac:spMk id="3" creationId="{D565C022-5A4E-84F5-B51B-1431B6A0AE21}"/>
            </ac:spMkLst>
          </pc:spChg>
          <pc:spChg chg="mod">
            <ac:chgData name="Theo van Kraay" userId="d84cc394-bc99-4d93-b782-78d464c5e7dd" providerId="ADAL" clId="{8BD682E8-2498-4C2E-A93B-E55759067A75}" dt="2025-04-11T13:14:50.308" v="1433"/>
            <ac:spMkLst>
              <pc:docMk/>
              <pc:sldMasterMk cId="4177623729" sldId="2147484057"/>
              <pc:sldLayoutMk cId="3236005934" sldId="2147484127"/>
              <ac:spMk id="16" creationId="{B5068233-F46E-B659-0799-22A45E3DA223}"/>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4011558442" sldId="2147484128"/>
          </pc:sldLayoutMkLst>
          <pc:spChg chg="mod">
            <ac:chgData name="Theo van Kraay" userId="d84cc394-bc99-4d93-b782-78d464c5e7dd" providerId="ADAL" clId="{8BD682E8-2498-4C2E-A93B-E55759067A75}" dt="2025-04-11T13:14:50.308" v="1433"/>
            <ac:spMkLst>
              <pc:docMk/>
              <pc:sldMasterMk cId="4177623729" sldId="2147484057"/>
              <pc:sldLayoutMk cId="4011558442" sldId="2147484128"/>
              <ac:spMk id="2" creationId="{CADB0FE6-6EE4-72F6-EE0C-E481F72F7DFB}"/>
            </ac:spMkLst>
          </pc:spChg>
          <pc:spChg chg="mod">
            <ac:chgData name="Theo van Kraay" userId="d84cc394-bc99-4d93-b782-78d464c5e7dd" providerId="ADAL" clId="{8BD682E8-2498-4C2E-A93B-E55759067A75}" dt="2025-04-11T13:14:50.308" v="1433"/>
            <ac:spMkLst>
              <pc:docMk/>
              <pc:sldMasterMk cId="4177623729" sldId="2147484057"/>
              <pc:sldLayoutMk cId="4011558442" sldId="2147484128"/>
              <ac:spMk id="3" creationId="{90C592A4-DBC6-A7A9-63D9-5020A47499F3}"/>
            </ac:spMkLst>
          </pc:spChg>
          <pc:spChg chg="mod">
            <ac:chgData name="Theo van Kraay" userId="d84cc394-bc99-4d93-b782-78d464c5e7dd" providerId="ADAL" clId="{8BD682E8-2498-4C2E-A93B-E55759067A75}" dt="2025-04-11T13:14:50.308" v="1433"/>
            <ac:spMkLst>
              <pc:docMk/>
              <pc:sldMasterMk cId="4177623729" sldId="2147484057"/>
              <pc:sldLayoutMk cId="4011558442" sldId="2147484128"/>
              <ac:spMk id="5" creationId="{DBEC160D-0F95-E237-7287-43174DA4A3F3}"/>
            </ac:spMkLst>
          </pc:spChg>
        </pc:sldLayoutChg>
        <pc:sldLayoutChg chg="modSp">
          <pc:chgData name="Theo van Kraay" userId="d84cc394-bc99-4d93-b782-78d464c5e7dd" providerId="ADAL" clId="{8BD682E8-2498-4C2E-A93B-E55759067A75}" dt="2025-04-11T13:14:50.308" v="1433"/>
          <pc:sldLayoutMkLst>
            <pc:docMk/>
            <pc:sldMasterMk cId="4177623729" sldId="2147484057"/>
            <pc:sldLayoutMk cId="1371473543" sldId="2147484129"/>
          </pc:sldLayoutMkLst>
          <pc:spChg chg="mod">
            <ac:chgData name="Theo van Kraay" userId="d84cc394-bc99-4d93-b782-78d464c5e7dd" providerId="ADAL" clId="{8BD682E8-2498-4C2E-A93B-E55759067A75}" dt="2025-04-11T13:14:50.308" v="1433"/>
            <ac:spMkLst>
              <pc:docMk/>
              <pc:sldMasterMk cId="4177623729" sldId="2147484057"/>
              <pc:sldLayoutMk cId="1371473543" sldId="2147484129"/>
              <ac:spMk id="2" creationId="{CADB0FE6-6EE4-72F6-EE0C-E481F72F7DFB}"/>
            </ac:spMkLst>
          </pc:spChg>
          <pc:spChg chg="mod">
            <ac:chgData name="Theo van Kraay" userId="d84cc394-bc99-4d93-b782-78d464c5e7dd" providerId="ADAL" clId="{8BD682E8-2498-4C2E-A93B-E55759067A75}" dt="2025-04-11T13:14:50.308" v="1433"/>
            <ac:spMkLst>
              <pc:docMk/>
              <pc:sldMasterMk cId="4177623729" sldId="2147484057"/>
              <pc:sldLayoutMk cId="1371473543" sldId="2147484129"/>
              <ac:spMk id="5" creationId="{DBEC160D-0F95-E237-7287-43174DA4A3F3}"/>
            </ac:spMkLst>
          </pc:spChg>
          <pc:spChg chg="mod">
            <ac:chgData name="Theo van Kraay" userId="d84cc394-bc99-4d93-b782-78d464c5e7dd" providerId="ADAL" clId="{8BD682E8-2498-4C2E-A93B-E55759067A75}" dt="2025-04-11T13:14:50.308" v="1433"/>
            <ac:spMkLst>
              <pc:docMk/>
              <pc:sldMasterMk cId="4177623729" sldId="2147484057"/>
              <pc:sldLayoutMk cId="1371473543" sldId="2147484129"/>
              <ac:spMk id="6" creationId="{830D09FD-2495-FD73-64EA-14E484039EF8}"/>
            </ac:spMkLst>
          </pc:sp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1755783291" sldId="2147484130"/>
          </pc:sldLayoutMkLst>
          <pc:spChg chg="mod">
            <ac:chgData name="Theo van Kraay" userId="d84cc394-bc99-4d93-b782-78d464c5e7dd" providerId="ADAL" clId="{8BD682E8-2498-4C2E-A93B-E55759067A75}" dt="2025-04-11T13:14:50.308" v="1433"/>
            <ac:spMkLst>
              <pc:docMk/>
              <pc:sldMasterMk cId="4177623729" sldId="2147484057"/>
              <pc:sldLayoutMk cId="1755783291" sldId="2147484130"/>
              <ac:spMk id="3" creationId="{D655B182-C5FF-81E8-8156-470DF32495DC}"/>
            </ac:spMkLst>
          </pc:spChg>
          <pc:spChg chg="mod">
            <ac:chgData name="Theo van Kraay" userId="d84cc394-bc99-4d93-b782-78d464c5e7dd" providerId="ADAL" clId="{8BD682E8-2498-4C2E-A93B-E55759067A75}" dt="2025-04-11T13:14:50.308" v="1433"/>
            <ac:spMkLst>
              <pc:docMk/>
              <pc:sldMasterMk cId="4177623729" sldId="2147484057"/>
              <pc:sldLayoutMk cId="1755783291" sldId="2147484130"/>
              <ac:spMk id="4" creationId="{BC71D650-3B87-D82E-F786-ADD5DDCE4C70}"/>
            </ac:spMkLst>
          </pc:spChg>
          <pc:spChg chg="mod">
            <ac:chgData name="Theo van Kraay" userId="d84cc394-bc99-4d93-b782-78d464c5e7dd" providerId="ADAL" clId="{8BD682E8-2498-4C2E-A93B-E55759067A75}" dt="2025-04-11T13:14:50.308" v="1433"/>
            <ac:spMkLst>
              <pc:docMk/>
              <pc:sldMasterMk cId="4177623729" sldId="2147484057"/>
              <pc:sldLayoutMk cId="1755783291" sldId="2147484130"/>
              <ac:spMk id="5" creationId="{735A3663-712F-A49D-172F-24B861511350}"/>
            </ac:spMkLst>
          </pc:spChg>
          <pc:picChg chg="mod">
            <ac:chgData name="Theo van Kraay" userId="d84cc394-bc99-4d93-b782-78d464c5e7dd" providerId="ADAL" clId="{8BD682E8-2498-4C2E-A93B-E55759067A75}" dt="2025-04-11T13:14:50.308" v="1433"/>
            <ac:picMkLst>
              <pc:docMk/>
              <pc:sldMasterMk cId="4177623729" sldId="2147484057"/>
              <pc:sldLayoutMk cId="1755783291" sldId="2147484130"/>
              <ac:picMk id="8" creationId="{4B828D67-4891-FD7F-4AA2-E9E4A652519F}"/>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607765632" sldId="2147484131"/>
          </pc:sldLayoutMkLst>
          <pc:spChg chg="mod">
            <ac:chgData name="Theo van Kraay" userId="d84cc394-bc99-4d93-b782-78d464c5e7dd" providerId="ADAL" clId="{8BD682E8-2498-4C2E-A93B-E55759067A75}" dt="2025-04-11T13:14:50.308" v="1433"/>
            <ac:spMkLst>
              <pc:docMk/>
              <pc:sldMasterMk cId="4177623729" sldId="2147484057"/>
              <pc:sldLayoutMk cId="3607765632" sldId="2147484131"/>
              <ac:spMk id="3" creationId="{D655B182-C5FF-81E8-8156-470DF32495DC}"/>
            </ac:spMkLst>
          </pc:spChg>
          <pc:spChg chg="mod">
            <ac:chgData name="Theo van Kraay" userId="d84cc394-bc99-4d93-b782-78d464c5e7dd" providerId="ADAL" clId="{8BD682E8-2498-4C2E-A93B-E55759067A75}" dt="2025-04-11T13:14:50.308" v="1433"/>
            <ac:spMkLst>
              <pc:docMk/>
              <pc:sldMasterMk cId="4177623729" sldId="2147484057"/>
              <pc:sldLayoutMk cId="3607765632" sldId="2147484131"/>
              <ac:spMk id="4" creationId="{BC71D650-3B87-D82E-F786-ADD5DDCE4C70}"/>
            </ac:spMkLst>
          </pc:spChg>
          <pc:spChg chg="mod">
            <ac:chgData name="Theo van Kraay" userId="d84cc394-bc99-4d93-b782-78d464c5e7dd" providerId="ADAL" clId="{8BD682E8-2498-4C2E-A93B-E55759067A75}" dt="2025-04-11T13:14:50.308" v="1433"/>
            <ac:spMkLst>
              <pc:docMk/>
              <pc:sldMasterMk cId="4177623729" sldId="2147484057"/>
              <pc:sldLayoutMk cId="3607765632" sldId="2147484131"/>
              <ac:spMk id="5" creationId="{735A3663-712F-A49D-172F-24B861511350}"/>
            </ac:spMkLst>
          </pc:spChg>
          <pc:picChg chg="mod">
            <ac:chgData name="Theo van Kraay" userId="d84cc394-bc99-4d93-b782-78d464c5e7dd" providerId="ADAL" clId="{8BD682E8-2498-4C2E-A93B-E55759067A75}" dt="2025-04-11T13:14:50.308" v="1433"/>
            <ac:picMkLst>
              <pc:docMk/>
              <pc:sldMasterMk cId="4177623729" sldId="2147484057"/>
              <pc:sldLayoutMk cId="3607765632" sldId="2147484131"/>
              <ac:picMk id="8" creationId="{4B828D67-4891-FD7F-4AA2-E9E4A652519F}"/>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3522635686" sldId="2147484132"/>
          </pc:sldLayoutMkLst>
          <pc:spChg chg="mod">
            <ac:chgData name="Theo van Kraay" userId="d84cc394-bc99-4d93-b782-78d464c5e7dd" providerId="ADAL" clId="{8BD682E8-2498-4C2E-A93B-E55759067A75}" dt="2025-04-11T13:14:50.308" v="1433"/>
            <ac:spMkLst>
              <pc:docMk/>
              <pc:sldMasterMk cId="4177623729" sldId="2147484057"/>
              <pc:sldLayoutMk cId="3522635686" sldId="2147484132"/>
              <ac:spMk id="3" creationId="{D655B182-C5FF-81E8-8156-470DF32495DC}"/>
            </ac:spMkLst>
          </pc:spChg>
          <pc:spChg chg="mod">
            <ac:chgData name="Theo van Kraay" userId="d84cc394-bc99-4d93-b782-78d464c5e7dd" providerId="ADAL" clId="{8BD682E8-2498-4C2E-A93B-E55759067A75}" dt="2025-04-11T13:14:50.308" v="1433"/>
            <ac:spMkLst>
              <pc:docMk/>
              <pc:sldMasterMk cId="4177623729" sldId="2147484057"/>
              <pc:sldLayoutMk cId="3522635686" sldId="2147484132"/>
              <ac:spMk id="4" creationId="{BC71D650-3B87-D82E-F786-ADD5DDCE4C70}"/>
            </ac:spMkLst>
          </pc:spChg>
          <pc:spChg chg="mod">
            <ac:chgData name="Theo van Kraay" userId="d84cc394-bc99-4d93-b782-78d464c5e7dd" providerId="ADAL" clId="{8BD682E8-2498-4C2E-A93B-E55759067A75}" dt="2025-04-11T13:14:50.308" v="1433"/>
            <ac:spMkLst>
              <pc:docMk/>
              <pc:sldMasterMk cId="4177623729" sldId="2147484057"/>
              <pc:sldLayoutMk cId="3522635686" sldId="2147484132"/>
              <ac:spMk id="5" creationId="{735A3663-712F-A49D-172F-24B861511350}"/>
            </ac:spMkLst>
          </pc:spChg>
          <pc:picChg chg="mod">
            <ac:chgData name="Theo van Kraay" userId="d84cc394-bc99-4d93-b782-78d464c5e7dd" providerId="ADAL" clId="{8BD682E8-2498-4C2E-A93B-E55759067A75}" dt="2025-04-11T13:14:50.308" v="1433"/>
            <ac:picMkLst>
              <pc:docMk/>
              <pc:sldMasterMk cId="4177623729" sldId="2147484057"/>
              <pc:sldLayoutMk cId="3522635686" sldId="2147484132"/>
              <ac:picMk id="2" creationId="{85559C81-D0F2-D1A6-E2B5-9674E4BC194A}"/>
            </ac:picMkLst>
          </pc:picChg>
        </pc:sldLayoutChg>
        <pc:sldLayoutChg chg="setBg">
          <pc:chgData name="Theo van Kraay" userId="d84cc394-bc99-4d93-b782-78d464c5e7dd" providerId="ADAL" clId="{8BD682E8-2498-4C2E-A93B-E55759067A75}" dt="2025-04-11T12:48:28.235" v="873"/>
          <pc:sldLayoutMkLst>
            <pc:docMk/>
            <pc:sldMasterMk cId="4177623729" sldId="2147484057"/>
            <pc:sldLayoutMk cId="3420013407" sldId="2147484134"/>
          </pc:sldLayoutMkLst>
        </pc:sldLayoutChg>
        <pc:sldLayoutChg chg="modSp setBg">
          <pc:chgData name="Theo van Kraay" userId="d84cc394-bc99-4d93-b782-78d464c5e7dd" providerId="ADAL" clId="{8BD682E8-2498-4C2E-A93B-E55759067A75}" dt="2025-04-11T13:14:50.308" v="1433"/>
          <pc:sldLayoutMkLst>
            <pc:docMk/>
            <pc:sldMasterMk cId="4177623729" sldId="2147484057"/>
            <pc:sldLayoutMk cId="2116001658" sldId="2147484135"/>
          </pc:sldLayoutMkLst>
          <pc:spChg chg="mod">
            <ac:chgData name="Theo van Kraay" userId="d84cc394-bc99-4d93-b782-78d464c5e7dd" providerId="ADAL" clId="{8BD682E8-2498-4C2E-A93B-E55759067A75}" dt="2025-04-11T13:14:50.308" v="1433"/>
            <ac:spMkLst>
              <pc:docMk/>
              <pc:sldMasterMk cId="4177623729" sldId="2147484057"/>
              <pc:sldLayoutMk cId="2116001658" sldId="2147484135"/>
              <ac:spMk id="2" creationId="{00000000-0000-0000-0000-000000000000}"/>
            </ac:spMkLst>
          </pc:spChg>
          <pc:picChg chg="mod">
            <ac:chgData name="Theo van Kraay" userId="d84cc394-bc99-4d93-b782-78d464c5e7dd" providerId="ADAL" clId="{8BD682E8-2498-4C2E-A93B-E55759067A75}" dt="2025-04-11T13:14:50.308" v="1433"/>
            <ac:picMkLst>
              <pc:docMk/>
              <pc:sldMasterMk cId="4177623729" sldId="2147484057"/>
              <pc:sldLayoutMk cId="2116001658" sldId="2147484135"/>
              <ac:picMk id="5" creationId="{70D3778F-A717-44C8-9013-FF206B15DD6D}"/>
            </ac:picMkLst>
          </pc:picChg>
        </pc:sldLayoutChg>
        <pc:sldLayoutChg chg="modSp setBg">
          <pc:chgData name="Theo van Kraay" userId="d84cc394-bc99-4d93-b782-78d464c5e7dd" providerId="ADAL" clId="{8BD682E8-2498-4C2E-A93B-E55759067A75}" dt="2025-04-11T13:14:50.308" v="1433"/>
          <pc:sldLayoutMkLst>
            <pc:docMk/>
            <pc:sldMasterMk cId="4177623729" sldId="2147484057"/>
            <pc:sldLayoutMk cId="812936265" sldId="2147484136"/>
          </pc:sldLayoutMkLst>
          <pc:spChg chg="mod">
            <ac:chgData name="Theo van Kraay" userId="d84cc394-bc99-4d93-b782-78d464c5e7dd" providerId="ADAL" clId="{8BD682E8-2498-4C2E-A93B-E55759067A75}" dt="2025-04-11T13:14:50.308" v="1433"/>
            <ac:spMkLst>
              <pc:docMk/>
              <pc:sldMasterMk cId="4177623729" sldId="2147484057"/>
              <pc:sldLayoutMk cId="812936265" sldId="2147484136"/>
              <ac:spMk id="4" creationId="{00000000-0000-0000-0000-000000000000}"/>
            </ac:spMkLst>
          </pc:spChg>
          <pc:spChg chg="mod">
            <ac:chgData name="Theo van Kraay" userId="d84cc394-bc99-4d93-b782-78d464c5e7dd" providerId="ADAL" clId="{8BD682E8-2498-4C2E-A93B-E55759067A75}" dt="2025-04-11T13:14:50.308" v="1433"/>
            <ac:spMkLst>
              <pc:docMk/>
              <pc:sldMasterMk cId="4177623729" sldId="2147484057"/>
              <pc:sldLayoutMk cId="812936265" sldId="2147484136"/>
              <ac:spMk id="5" creationId="{F4B6606D-2DF9-48CD-BBE9-B751BF55CD2B}"/>
            </ac:spMkLst>
          </pc:spChg>
        </pc:sldLayoutChg>
      </pc:sldMasterChg>
      <pc:sldMasterChg chg="modSp modSldLayout">
        <pc:chgData name="Theo van Kraay" userId="d84cc394-bc99-4d93-b782-78d464c5e7dd" providerId="ADAL" clId="{8BD682E8-2498-4C2E-A93B-E55759067A75}" dt="2025-04-11T13:14:50.308" v="1433"/>
        <pc:sldMasterMkLst>
          <pc:docMk/>
          <pc:sldMasterMk cId="2455066696" sldId="2147484138"/>
        </pc:sldMasterMkLst>
        <pc:spChg chg="mod">
          <ac:chgData name="Theo van Kraay" userId="d84cc394-bc99-4d93-b782-78d464c5e7dd" providerId="ADAL" clId="{8BD682E8-2498-4C2E-A93B-E55759067A75}" dt="2025-04-11T13:14:50.308" v="1433"/>
          <ac:spMkLst>
            <pc:docMk/>
            <pc:sldMasterMk cId="2455066696" sldId="2147484138"/>
            <ac:spMk id="2"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ac:spMk id="3" creationId="{90E0CE0A-15D7-405F-8DFA-B7F5AF47B03C}"/>
          </ac:spMkLst>
        </pc:spChg>
        <pc:spChg chg="mod">
          <ac:chgData name="Theo van Kraay" userId="d84cc394-bc99-4d93-b782-78d464c5e7dd" providerId="ADAL" clId="{8BD682E8-2498-4C2E-A93B-E55759067A75}" dt="2025-04-11T13:14:50.308" v="1433"/>
          <ac:spMkLst>
            <pc:docMk/>
            <pc:sldMasterMk cId="2455066696" sldId="2147484138"/>
            <ac:spMk id="4"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ac:spMk id="35" creationId="{09835393-211C-428D-B22F-51EE7A413599}"/>
          </ac:spMkLst>
        </pc:spChg>
        <pc:grpChg chg="mod">
          <ac:chgData name="Theo van Kraay" userId="d84cc394-bc99-4d93-b782-78d464c5e7dd" providerId="ADAL" clId="{8BD682E8-2498-4C2E-A93B-E55759067A75}" dt="2025-04-11T13:14:50.308" v="1433"/>
          <ac:grpSpMkLst>
            <pc:docMk/>
            <pc:sldMasterMk cId="2455066696" sldId="2147484138"/>
            <ac:grpSpMk id="47" creationId="{32B5FFBF-552A-4973-B5B3-9EE3A765185F}"/>
          </ac:grpSpMkLst>
        </pc:grpChg>
        <pc:picChg chg="mod">
          <ac:chgData name="Theo van Kraay" userId="d84cc394-bc99-4d93-b782-78d464c5e7dd" providerId="ADAL" clId="{8BD682E8-2498-4C2E-A93B-E55759067A75}" dt="2025-04-11T13:14:50.308" v="1433"/>
          <ac:picMkLst>
            <pc:docMk/>
            <pc:sldMasterMk cId="2455066696" sldId="2147484138"/>
            <ac:picMk id="144" creationId="{55FCE7D5-5796-0746-3173-EB75FBE85E45}"/>
          </ac:picMkLst>
        </pc:picChg>
        <pc:cxnChg chg="mod">
          <ac:chgData name="Theo van Kraay" userId="d84cc394-bc99-4d93-b782-78d464c5e7dd" providerId="ADAL" clId="{8BD682E8-2498-4C2E-A93B-E55759067A75}" dt="2025-04-11T13:14:50.308" v="1433"/>
          <ac:cxnSpMkLst>
            <pc:docMk/>
            <pc:sldMasterMk cId="2455066696" sldId="2147484138"/>
            <ac:cxnSpMk id="14" creationId="{708D55A0-D16C-4191-B9F9-C95B51610B5E}"/>
          </ac:cxnSpMkLst>
        </pc:cxnChg>
        <pc:cxnChg chg="mod">
          <ac:chgData name="Theo van Kraay" userId="d84cc394-bc99-4d93-b782-78d464c5e7dd" providerId="ADAL" clId="{8BD682E8-2498-4C2E-A93B-E55759067A75}" dt="2025-04-11T13:14:50.308" v="1433"/>
          <ac:cxnSpMkLst>
            <pc:docMk/>
            <pc:sldMasterMk cId="2455066696" sldId="2147484138"/>
            <ac:cxnSpMk id="17" creationId="{26DFD209-A624-4FEA-8F60-067FBF0CC1E8}"/>
          </ac:cxnSpMkLst>
        </pc:cxnChg>
        <pc:cxnChg chg="mod">
          <ac:chgData name="Theo van Kraay" userId="d84cc394-bc99-4d93-b782-78d464c5e7dd" providerId="ADAL" clId="{8BD682E8-2498-4C2E-A93B-E55759067A75}" dt="2025-04-11T13:14:50.308" v="1433"/>
          <ac:cxnSpMkLst>
            <pc:docMk/>
            <pc:sldMasterMk cId="2455066696" sldId="2147484138"/>
            <ac:cxnSpMk id="41" creationId="{71CBDA8A-698A-4B1C-BC41-CD72C2900FE8}"/>
          </ac:cxnSpMkLst>
        </pc:cxnChg>
        <pc:cxnChg chg="mod">
          <ac:chgData name="Theo van Kraay" userId="d84cc394-bc99-4d93-b782-78d464c5e7dd" providerId="ADAL" clId="{8BD682E8-2498-4C2E-A93B-E55759067A75}" dt="2025-04-11T13:14:50.308" v="1433"/>
          <ac:cxnSpMkLst>
            <pc:docMk/>
            <pc:sldMasterMk cId="2455066696" sldId="2147484138"/>
            <ac:cxnSpMk id="46" creationId="{2A121C21-7F60-43D7-B9B4-682B9D22E24D}"/>
          </ac:cxnSpMkLst>
        </pc:cxnChg>
        <pc:sldLayoutChg chg="modSp">
          <pc:chgData name="Theo van Kraay" userId="d84cc394-bc99-4d93-b782-78d464c5e7dd" providerId="ADAL" clId="{8BD682E8-2498-4C2E-A93B-E55759067A75}" dt="2025-04-11T13:14:50.308" v="1433"/>
          <pc:sldLayoutMkLst>
            <pc:docMk/>
            <pc:sldMasterMk cId="2455066696" sldId="2147484138"/>
            <pc:sldLayoutMk cId="2335920424" sldId="2147484139"/>
          </pc:sldLayoutMkLst>
          <pc:spChg chg="mod">
            <ac:chgData name="Theo van Kraay" userId="d84cc394-bc99-4d93-b782-78d464c5e7dd" providerId="ADAL" clId="{8BD682E8-2498-4C2E-A93B-E55759067A75}" dt="2025-04-11T13:14:50.308" v="1433"/>
            <ac:spMkLst>
              <pc:docMk/>
              <pc:sldMasterMk cId="2455066696" sldId="2147484138"/>
              <pc:sldLayoutMk cId="2335920424" sldId="2147484139"/>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2335920424" sldId="2147484139"/>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2335920424" sldId="2147484139"/>
              <ac:picMk id="3" creationId="{528725CB-B775-081A-D40D-3A222E9843CC}"/>
            </ac:picMkLst>
          </pc:picChg>
          <pc:picChg chg="mod">
            <ac:chgData name="Theo van Kraay" userId="d84cc394-bc99-4d93-b782-78d464c5e7dd" providerId="ADAL" clId="{8BD682E8-2498-4C2E-A93B-E55759067A75}" dt="2025-04-11T13:14:50.308" v="1433"/>
            <ac:picMkLst>
              <pc:docMk/>
              <pc:sldMasterMk cId="2455066696" sldId="2147484138"/>
              <pc:sldLayoutMk cId="2335920424" sldId="2147484139"/>
              <ac:picMk id="4" creationId="{6C450669-ECBA-B744-89C6-0564B02EB2D1}"/>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2795596408" sldId="2147484140"/>
          </pc:sldLayoutMkLst>
          <pc:spChg chg="mod">
            <ac:chgData name="Theo van Kraay" userId="d84cc394-bc99-4d93-b782-78d464c5e7dd" providerId="ADAL" clId="{8BD682E8-2498-4C2E-A93B-E55759067A75}" dt="2025-04-11T13:14:50.308" v="1433"/>
            <ac:spMkLst>
              <pc:docMk/>
              <pc:sldMasterMk cId="2455066696" sldId="2147484138"/>
              <pc:sldLayoutMk cId="2795596408" sldId="2147484140"/>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2795596408" sldId="2147484140"/>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2795596408" sldId="2147484140"/>
              <ac:picMk id="2" creationId="{5F795DD1-EE31-6EA9-5CEB-7EFB6F3612E6}"/>
            </ac:picMkLst>
          </pc:picChg>
          <pc:picChg chg="mod">
            <ac:chgData name="Theo van Kraay" userId="d84cc394-bc99-4d93-b782-78d464c5e7dd" providerId="ADAL" clId="{8BD682E8-2498-4C2E-A93B-E55759067A75}" dt="2025-04-11T13:14:50.308" v="1433"/>
            <ac:picMkLst>
              <pc:docMk/>
              <pc:sldMasterMk cId="2455066696" sldId="2147484138"/>
              <pc:sldLayoutMk cId="2795596408" sldId="2147484140"/>
              <ac:picMk id="3" creationId="{528725CB-B775-081A-D40D-3A222E9843CC}"/>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3357648890" sldId="2147484141"/>
          </pc:sldLayoutMkLst>
          <pc:spChg chg="mod">
            <ac:chgData name="Theo van Kraay" userId="d84cc394-bc99-4d93-b782-78d464c5e7dd" providerId="ADAL" clId="{8BD682E8-2498-4C2E-A93B-E55759067A75}" dt="2025-04-11T13:14:50.308" v="1433"/>
            <ac:spMkLst>
              <pc:docMk/>
              <pc:sldMasterMk cId="2455066696" sldId="2147484138"/>
              <pc:sldLayoutMk cId="3357648890" sldId="2147484141"/>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3357648890" sldId="2147484141"/>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3357648890" sldId="2147484141"/>
              <ac:picMk id="3" creationId="{528725CB-B775-081A-D40D-3A222E9843CC}"/>
            </ac:picMkLst>
          </pc:picChg>
          <pc:picChg chg="mod">
            <ac:chgData name="Theo van Kraay" userId="d84cc394-bc99-4d93-b782-78d464c5e7dd" providerId="ADAL" clId="{8BD682E8-2498-4C2E-A93B-E55759067A75}" dt="2025-04-11T13:14:50.308" v="1433"/>
            <ac:picMkLst>
              <pc:docMk/>
              <pc:sldMasterMk cId="2455066696" sldId="2147484138"/>
              <pc:sldLayoutMk cId="3357648890" sldId="2147484141"/>
              <ac:picMk id="4" creationId="{4CC02264-6880-81B7-356A-8D600C79A60E}"/>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899845092" sldId="2147484142"/>
          </pc:sldLayoutMkLst>
          <pc:spChg chg="mod">
            <ac:chgData name="Theo van Kraay" userId="d84cc394-bc99-4d93-b782-78d464c5e7dd" providerId="ADAL" clId="{8BD682E8-2498-4C2E-A93B-E55759067A75}" dt="2025-04-11T13:14:50.308" v="1433"/>
            <ac:spMkLst>
              <pc:docMk/>
              <pc:sldMasterMk cId="2455066696" sldId="2147484138"/>
              <pc:sldLayoutMk cId="899845092" sldId="2147484142"/>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899845092" sldId="2147484142"/>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899845092" sldId="2147484142"/>
              <ac:picMk id="2" creationId="{5F795DD1-EE31-6EA9-5CEB-7EFB6F3612E6}"/>
            </ac:picMkLst>
          </pc:picChg>
          <pc:picChg chg="mod">
            <ac:chgData name="Theo van Kraay" userId="d84cc394-bc99-4d93-b782-78d464c5e7dd" providerId="ADAL" clId="{8BD682E8-2498-4C2E-A93B-E55759067A75}" dt="2025-04-11T13:14:50.308" v="1433"/>
            <ac:picMkLst>
              <pc:docMk/>
              <pc:sldMasterMk cId="2455066696" sldId="2147484138"/>
              <pc:sldLayoutMk cId="899845092" sldId="2147484142"/>
              <ac:picMk id="3" creationId="{528725CB-B775-081A-D40D-3A222E9843CC}"/>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395592031" sldId="2147484143"/>
          </pc:sldLayoutMkLst>
          <pc:spChg chg="mod">
            <ac:chgData name="Theo van Kraay" userId="d84cc394-bc99-4d93-b782-78d464c5e7dd" providerId="ADAL" clId="{8BD682E8-2498-4C2E-A93B-E55759067A75}" dt="2025-04-11T13:14:50.308" v="1433"/>
            <ac:spMkLst>
              <pc:docMk/>
              <pc:sldMasterMk cId="2455066696" sldId="2147484138"/>
              <pc:sldLayoutMk cId="395592031" sldId="2147484143"/>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395592031" sldId="2147484143"/>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395592031" sldId="2147484143"/>
              <ac:picMk id="2" creationId="{5F795DD1-EE31-6EA9-5CEB-7EFB6F3612E6}"/>
            </ac:picMkLst>
          </pc:picChg>
          <pc:picChg chg="mod">
            <ac:chgData name="Theo van Kraay" userId="d84cc394-bc99-4d93-b782-78d464c5e7dd" providerId="ADAL" clId="{8BD682E8-2498-4C2E-A93B-E55759067A75}" dt="2025-04-11T13:14:50.308" v="1433"/>
            <ac:picMkLst>
              <pc:docMk/>
              <pc:sldMasterMk cId="2455066696" sldId="2147484138"/>
              <pc:sldLayoutMk cId="395592031" sldId="2147484143"/>
              <ac:picMk id="3" creationId="{528725CB-B775-081A-D40D-3A222E9843CC}"/>
            </ac:picMkLst>
          </pc:picChg>
          <pc:picChg chg="mod">
            <ac:chgData name="Theo van Kraay" userId="d84cc394-bc99-4d93-b782-78d464c5e7dd" providerId="ADAL" clId="{8BD682E8-2498-4C2E-A93B-E55759067A75}" dt="2025-04-11T13:14:50.308" v="1433"/>
            <ac:picMkLst>
              <pc:docMk/>
              <pc:sldMasterMk cId="2455066696" sldId="2147484138"/>
              <pc:sldLayoutMk cId="395592031" sldId="2147484143"/>
              <ac:picMk id="8" creationId="{0599355C-2A03-0D12-AD1F-22E104B45E87}"/>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854351748" sldId="2147484144"/>
          </pc:sldLayoutMkLst>
          <pc:spChg chg="mod">
            <ac:chgData name="Theo van Kraay" userId="d84cc394-bc99-4d93-b782-78d464c5e7dd" providerId="ADAL" clId="{8BD682E8-2498-4C2E-A93B-E55759067A75}" dt="2025-04-11T13:14:50.308" v="1433"/>
            <ac:spMkLst>
              <pc:docMk/>
              <pc:sldMasterMk cId="2455066696" sldId="2147484138"/>
              <pc:sldLayoutMk cId="1854351748" sldId="2147484144"/>
              <ac:spMk id="5"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1854351748" sldId="2147484144"/>
              <ac:spMk id="9"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1854351748" sldId="2147484144"/>
              <ac:picMk id="6" creationId="{3B0D12AE-ADCF-1091-117F-BB03F7EC506E}"/>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983113689" sldId="2147484145"/>
          </pc:sldLayoutMkLst>
          <pc:spChg chg="mod">
            <ac:chgData name="Theo van Kraay" userId="d84cc394-bc99-4d93-b782-78d464c5e7dd" providerId="ADAL" clId="{8BD682E8-2498-4C2E-A93B-E55759067A75}" dt="2025-04-11T13:14:50.308" v="1433"/>
            <ac:spMkLst>
              <pc:docMk/>
              <pc:sldMasterMk cId="2455066696" sldId="2147484138"/>
              <pc:sldLayoutMk cId="983113689" sldId="2147484145"/>
              <ac:spMk id="2"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983113689" sldId="2147484145"/>
              <ac:picMk id="3" creationId="{EC632C5F-6998-82BE-AA6A-893B3297F031}"/>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336181579" sldId="2147484146"/>
          </pc:sldLayoutMkLst>
          <pc:spChg chg="mod">
            <ac:chgData name="Theo van Kraay" userId="d84cc394-bc99-4d93-b782-78d464c5e7dd" providerId="ADAL" clId="{8BD682E8-2498-4C2E-A93B-E55759067A75}" dt="2025-04-11T13:14:50.308" v="1433"/>
            <ac:spMkLst>
              <pc:docMk/>
              <pc:sldMasterMk cId="2455066696" sldId="2147484138"/>
              <pc:sldLayoutMk cId="1336181579" sldId="2147484146"/>
              <ac:spMk id="2"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1336181579" sldId="2147484146"/>
              <ac:picMk id="4" creationId="{4CD95377-1266-A4CB-E102-6B8FC933F257}"/>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699245476" sldId="2147484147"/>
          </pc:sldLayoutMkLst>
          <pc:spChg chg="mod">
            <ac:chgData name="Theo van Kraay" userId="d84cc394-bc99-4d93-b782-78d464c5e7dd" providerId="ADAL" clId="{8BD682E8-2498-4C2E-A93B-E55759067A75}" dt="2025-04-11T13:14:50.308" v="1433"/>
            <ac:spMkLst>
              <pc:docMk/>
              <pc:sldMasterMk cId="2455066696" sldId="2147484138"/>
              <pc:sldLayoutMk cId="1699245476" sldId="2147484147"/>
              <ac:spMk id="2"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1699245476" sldId="2147484147"/>
              <ac:spMk id="5"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1699245476" sldId="2147484147"/>
              <ac:picMk id="9" creationId="{A2274401-DBC2-9496-5064-46F436CBD279}"/>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942543920" sldId="2147484148"/>
          </pc:sldLayoutMkLst>
          <pc:spChg chg="mod">
            <ac:chgData name="Theo van Kraay" userId="d84cc394-bc99-4d93-b782-78d464c5e7dd" providerId="ADAL" clId="{8BD682E8-2498-4C2E-A93B-E55759067A75}" dt="2025-04-11T13:14:50.308" v="1433"/>
            <ac:spMkLst>
              <pc:docMk/>
              <pc:sldMasterMk cId="2455066696" sldId="2147484138"/>
              <pc:sldLayoutMk cId="1942543920" sldId="2147484148"/>
              <ac:spMk id="2"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1942543920" sldId="2147484148"/>
              <ac:spMk id="5"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1942543920" sldId="2147484148"/>
              <ac:picMk id="9" creationId="{A2274401-DBC2-9496-5064-46F436CBD279}"/>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894863797" sldId="2147484149"/>
          </pc:sldLayoutMkLst>
          <pc:spChg chg="mod">
            <ac:chgData name="Theo van Kraay" userId="d84cc394-bc99-4d93-b782-78d464c5e7dd" providerId="ADAL" clId="{8BD682E8-2498-4C2E-A93B-E55759067A75}" dt="2025-04-11T13:14:50.308" v="1433"/>
            <ac:spMkLst>
              <pc:docMk/>
              <pc:sldMasterMk cId="2455066696" sldId="2147484138"/>
              <pc:sldLayoutMk cId="894863797" sldId="2147484149"/>
              <ac:spMk id="2"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894863797" sldId="2147484149"/>
              <ac:spMk id="5"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894863797" sldId="2147484149"/>
              <ac:picMk id="3" creationId="{EF38F212-CEBD-0DA7-8DA7-DF3DE8A6FDCA}"/>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527605454" sldId="2147484150"/>
          </pc:sldLayoutMkLst>
          <pc:spChg chg="mod">
            <ac:chgData name="Theo van Kraay" userId="d84cc394-bc99-4d93-b782-78d464c5e7dd" providerId="ADAL" clId="{8BD682E8-2498-4C2E-A93B-E55759067A75}" dt="2025-04-11T13:14:50.308" v="1433"/>
            <ac:spMkLst>
              <pc:docMk/>
              <pc:sldMasterMk cId="2455066696" sldId="2147484138"/>
              <pc:sldLayoutMk cId="527605454" sldId="2147484150"/>
              <ac:spMk id="4" creationId="{58A212C2-8B30-4835-8711-AA981B6CFBE1}"/>
            </ac:spMkLst>
          </pc:spChg>
          <pc:spChg chg="mod">
            <ac:chgData name="Theo van Kraay" userId="d84cc394-bc99-4d93-b782-78d464c5e7dd" providerId="ADAL" clId="{8BD682E8-2498-4C2E-A93B-E55759067A75}" dt="2025-04-11T13:14:50.308" v="1433"/>
            <ac:spMkLst>
              <pc:docMk/>
              <pc:sldMasterMk cId="2455066696" sldId="2147484138"/>
              <pc:sldLayoutMk cId="527605454" sldId="2147484150"/>
              <ac:spMk id="6" creationId="{4F9662A5-6E2F-47B0-9B6E-E87983D3753C}"/>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302377089" sldId="2147484151"/>
          </pc:sldLayoutMkLst>
          <pc:spChg chg="mod">
            <ac:chgData name="Theo van Kraay" userId="d84cc394-bc99-4d93-b782-78d464c5e7dd" providerId="ADAL" clId="{8BD682E8-2498-4C2E-A93B-E55759067A75}" dt="2025-04-11T13:14:50.308" v="1433"/>
            <ac:spMkLst>
              <pc:docMk/>
              <pc:sldMasterMk cId="2455066696" sldId="2147484138"/>
              <pc:sldLayoutMk cId="1302377089" sldId="2147484151"/>
              <ac:spMk id="4" creationId="{00000000-0000-0000-0000-000000000000}"/>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380970625" sldId="2147484152"/>
          </pc:sldLayoutMkLst>
          <pc:spChg chg="mod">
            <ac:chgData name="Theo van Kraay" userId="d84cc394-bc99-4d93-b782-78d464c5e7dd" providerId="ADAL" clId="{8BD682E8-2498-4C2E-A93B-E55759067A75}" dt="2025-04-11T13:14:50.308" v="1433"/>
            <ac:spMkLst>
              <pc:docMk/>
              <pc:sldMasterMk cId="2455066696" sldId="2147484138"/>
              <pc:sldLayoutMk cId="3380970625" sldId="2147484152"/>
              <ac:spMk id="2" creationId="{A1363FF4-6EF0-D2BC-8DFE-19CC89CD9276}"/>
            </ac:spMkLst>
          </pc:spChg>
          <pc:spChg chg="mod">
            <ac:chgData name="Theo van Kraay" userId="d84cc394-bc99-4d93-b782-78d464c5e7dd" providerId="ADAL" clId="{8BD682E8-2498-4C2E-A93B-E55759067A75}" dt="2025-04-11T13:14:50.308" v="1433"/>
            <ac:spMkLst>
              <pc:docMk/>
              <pc:sldMasterMk cId="2455066696" sldId="2147484138"/>
              <pc:sldLayoutMk cId="3380970625" sldId="2147484152"/>
              <ac:spMk id="4" creationId="{00000000-0000-0000-0000-000000000000}"/>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996712137" sldId="2147484153"/>
          </pc:sldLayoutMkLst>
          <pc:spChg chg="mod">
            <ac:chgData name="Theo van Kraay" userId="d84cc394-bc99-4d93-b782-78d464c5e7dd" providerId="ADAL" clId="{8BD682E8-2498-4C2E-A93B-E55759067A75}" dt="2025-04-11T13:14:50.308" v="1433"/>
            <ac:spMkLst>
              <pc:docMk/>
              <pc:sldMasterMk cId="2455066696" sldId="2147484138"/>
              <pc:sldLayoutMk cId="1996712137" sldId="2147484153"/>
              <ac:spMk id="5" creationId="{14B7A288-CDAC-4184-9F73-137C95F5E643}"/>
            </ac:spMkLst>
          </pc:spChg>
          <pc:spChg chg="mod">
            <ac:chgData name="Theo van Kraay" userId="d84cc394-bc99-4d93-b782-78d464c5e7dd" providerId="ADAL" clId="{8BD682E8-2498-4C2E-A93B-E55759067A75}" dt="2025-04-11T13:14:50.308" v="1433"/>
            <ac:spMkLst>
              <pc:docMk/>
              <pc:sldMasterMk cId="2455066696" sldId="2147484138"/>
              <pc:sldLayoutMk cId="1996712137" sldId="2147484153"/>
              <ac:spMk id="6" creationId="{5F6A123D-3A27-499F-9210-3E0D7CED39C6}"/>
            </ac:spMkLst>
          </pc:spChg>
          <pc:spChg chg="mod">
            <ac:chgData name="Theo van Kraay" userId="d84cc394-bc99-4d93-b782-78d464c5e7dd" providerId="ADAL" clId="{8BD682E8-2498-4C2E-A93B-E55759067A75}" dt="2025-04-11T13:14:50.308" v="1433"/>
            <ac:spMkLst>
              <pc:docMk/>
              <pc:sldMasterMk cId="2455066696" sldId="2147484138"/>
              <pc:sldLayoutMk cId="1996712137" sldId="2147484153"/>
              <ac:spMk id="9" creationId="{CEC22105-78D6-4753-94FA-3DA949361A95}"/>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938523515" sldId="2147484154"/>
          </pc:sldLayoutMkLst>
          <pc:spChg chg="mod">
            <ac:chgData name="Theo van Kraay" userId="d84cc394-bc99-4d93-b782-78d464c5e7dd" providerId="ADAL" clId="{8BD682E8-2498-4C2E-A93B-E55759067A75}" dt="2025-04-11T13:14:50.308" v="1433"/>
            <ac:spMkLst>
              <pc:docMk/>
              <pc:sldMasterMk cId="2455066696" sldId="2147484138"/>
              <pc:sldLayoutMk cId="1938523515" sldId="2147484154"/>
              <ac:spMk id="2" creationId="{8D876633-3E8D-4CF4-A5D4-D4E9D88A6DE0}"/>
            </ac:spMkLst>
          </pc:spChg>
          <pc:spChg chg="mod">
            <ac:chgData name="Theo van Kraay" userId="d84cc394-bc99-4d93-b782-78d464c5e7dd" providerId="ADAL" clId="{8BD682E8-2498-4C2E-A93B-E55759067A75}" dt="2025-04-11T13:14:50.308" v="1433"/>
            <ac:spMkLst>
              <pc:docMk/>
              <pc:sldMasterMk cId="2455066696" sldId="2147484138"/>
              <pc:sldLayoutMk cId="1938523515" sldId="2147484154"/>
              <ac:spMk id="4" creationId="{00000000-0000-0000-0000-000000000000}"/>
            </ac:spMkLst>
          </pc:spChg>
          <pc:spChg chg="mod">
            <ac:chgData name="Theo van Kraay" userId="d84cc394-bc99-4d93-b782-78d464c5e7dd" providerId="ADAL" clId="{8BD682E8-2498-4C2E-A93B-E55759067A75}" dt="2025-04-11T13:14:50.308" v="1433"/>
            <ac:spMkLst>
              <pc:docMk/>
              <pc:sldMasterMk cId="2455066696" sldId="2147484138"/>
              <pc:sldLayoutMk cId="1938523515" sldId="2147484154"/>
              <ac:spMk id="6" creationId="{8E9CDCB4-03E1-4763-B83E-A1334BCDB0C0}"/>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592602861" sldId="2147484155"/>
          </pc:sldLayoutMkLst>
          <pc:spChg chg="mod">
            <ac:chgData name="Theo van Kraay" userId="d84cc394-bc99-4d93-b782-78d464c5e7dd" providerId="ADAL" clId="{8BD682E8-2498-4C2E-A93B-E55759067A75}" dt="2025-04-11T13:14:50.308" v="1433"/>
            <ac:spMkLst>
              <pc:docMk/>
              <pc:sldMasterMk cId="2455066696" sldId="2147484138"/>
              <pc:sldLayoutMk cId="2592602861" sldId="2147484155"/>
              <ac:spMk id="2" creationId="{8D876633-3E8D-4CF4-A5D4-D4E9D88A6DE0}"/>
            </ac:spMkLst>
          </pc:spChg>
          <pc:spChg chg="mod">
            <ac:chgData name="Theo van Kraay" userId="d84cc394-bc99-4d93-b782-78d464c5e7dd" providerId="ADAL" clId="{8BD682E8-2498-4C2E-A93B-E55759067A75}" dt="2025-04-11T13:14:50.308" v="1433"/>
            <ac:spMkLst>
              <pc:docMk/>
              <pc:sldMasterMk cId="2455066696" sldId="2147484138"/>
              <pc:sldLayoutMk cId="2592602861" sldId="2147484155"/>
              <ac:spMk id="8" creationId="{98E90344-0294-48E2-AAF0-601BB99500E7}"/>
            </ac:spMkLst>
          </pc:spChg>
          <pc:spChg chg="mod">
            <ac:chgData name="Theo van Kraay" userId="d84cc394-bc99-4d93-b782-78d464c5e7dd" providerId="ADAL" clId="{8BD682E8-2498-4C2E-A93B-E55759067A75}" dt="2025-04-11T13:14:50.308" v="1433"/>
            <ac:spMkLst>
              <pc:docMk/>
              <pc:sldMasterMk cId="2455066696" sldId="2147484138"/>
              <pc:sldLayoutMk cId="2592602861" sldId="2147484155"/>
              <ac:spMk id="10" creationId="{D1F896FB-325C-4849-B372-8DF0D6C0562C}"/>
            </ac:spMkLst>
          </pc:spChg>
          <pc:spChg chg="mod">
            <ac:chgData name="Theo van Kraay" userId="d84cc394-bc99-4d93-b782-78d464c5e7dd" providerId="ADAL" clId="{8BD682E8-2498-4C2E-A93B-E55759067A75}" dt="2025-04-11T13:14:50.308" v="1433"/>
            <ac:spMkLst>
              <pc:docMk/>
              <pc:sldMasterMk cId="2455066696" sldId="2147484138"/>
              <pc:sldLayoutMk cId="2592602861" sldId="2147484155"/>
              <ac:spMk id="12" creationId="{DD525736-DEE8-4391-8135-23DE0640053A}"/>
            </ac:spMkLst>
          </pc:spChg>
          <pc:spChg chg="mod">
            <ac:chgData name="Theo van Kraay" userId="d84cc394-bc99-4d93-b782-78d464c5e7dd" providerId="ADAL" clId="{8BD682E8-2498-4C2E-A93B-E55759067A75}" dt="2025-04-11T13:14:50.308" v="1433"/>
            <ac:spMkLst>
              <pc:docMk/>
              <pc:sldMasterMk cId="2455066696" sldId="2147484138"/>
              <pc:sldLayoutMk cId="2592602861" sldId="2147484155"/>
              <ac:spMk id="13" creationId="{B4F729D4-B1F1-45F2-A06A-40234B19C883}"/>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825163840" sldId="2147484156"/>
          </pc:sldLayoutMkLst>
          <pc:spChg chg="mod">
            <ac:chgData name="Theo van Kraay" userId="d84cc394-bc99-4d93-b782-78d464c5e7dd" providerId="ADAL" clId="{8BD682E8-2498-4C2E-A93B-E55759067A75}" dt="2025-04-11T13:14:50.308" v="1433"/>
            <ac:spMkLst>
              <pc:docMk/>
              <pc:sldMasterMk cId="2455066696" sldId="2147484138"/>
              <pc:sldLayoutMk cId="825163840" sldId="2147484156"/>
              <ac:spMk id="2" creationId="{8D876633-3E8D-4CF4-A5D4-D4E9D88A6DE0}"/>
            </ac:spMkLst>
          </pc:spChg>
          <pc:spChg chg="mod">
            <ac:chgData name="Theo van Kraay" userId="d84cc394-bc99-4d93-b782-78d464c5e7dd" providerId="ADAL" clId="{8BD682E8-2498-4C2E-A93B-E55759067A75}" dt="2025-04-11T13:14:50.308" v="1433"/>
            <ac:spMkLst>
              <pc:docMk/>
              <pc:sldMasterMk cId="2455066696" sldId="2147484138"/>
              <pc:sldLayoutMk cId="825163840" sldId="2147484156"/>
              <ac:spMk id="3" creationId="{CFADFBB8-E1C1-D5AB-8154-CBA2D9EFB6B9}"/>
            </ac:spMkLst>
          </pc:spChg>
          <pc:spChg chg="mod">
            <ac:chgData name="Theo van Kraay" userId="d84cc394-bc99-4d93-b782-78d464c5e7dd" providerId="ADAL" clId="{8BD682E8-2498-4C2E-A93B-E55759067A75}" dt="2025-04-11T13:14:50.308" v="1433"/>
            <ac:spMkLst>
              <pc:docMk/>
              <pc:sldMasterMk cId="2455066696" sldId="2147484138"/>
              <pc:sldLayoutMk cId="825163840" sldId="2147484156"/>
              <ac:spMk id="15" creationId="{BFEF95FA-F121-4653-B60A-0D068C345462}"/>
            </ac:spMkLst>
          </pc:spChg>
          <pc:spChg chg="mod">
            <ac:chgData name="Theo van Kraay" userId="d84cc394-bc99-4d93-b782-78d464c5e7dd" providerId="ADAL" clId="{8BD682E8-2498-4C2E-A93B-E55759067A75}" dt="2025-04-11T13:14:50.308" v="1433"/>
            <ac:spMkLst>
              <pc:docMk/>
              <pc:sldMasterMk cId="2455066696" sldId="2147484138"/>
              <pc:sldLayoutMk cId="825163840" sldId="2147484156"/>
              <ac:spMk id="17" creationId="{47F8EAA9-0E64-4589-A234-BC31685BE7D3}"/>
            </ac:spMkLst>
          </pc:spChg>
          <pc:spChg chg="mod">
            <ac:chgData name="Theo van Kraay" userId="d84cc394-bc99-4d93-b782-78d464c5e7dd" providerId="ADAL" clId="{8BD682E8-2498-4C2E-A93B-E55759067A75}" dt="2025-04-11T13:14:50.308" v="1433"/>
            <ac:spMkLst>
              <pc:docMk/>
              <pc:sldMasterMk cId="2455066696" sldId="2147484138"/>
              <pc:sldLayoutMk cId="825163840" sldId="2147484156"/>
              <ac:spMk id="18" creationId="{C2759870-0BEA-44DC-A414-1C70D04E35CC}"/>
            </ac:spMkLst>
          </pc:spChg>
          <pc:spChg chg="mod">
            <ac:chgData name="Theo van Kraay" userId="d84cc394-bc99-4d93-b782-78d464c5e7dd" providerId="ADAL" clId="{8BD682E8-2498-4C2E-A93B-E55759067A75}" dt="2025-04-11T13:14:50.308" v="1433"/>
            <ac:spMkLst>
              <pc:docMk/>
              <pc:sldMasterMk cId="2455066696" sldId="2147484138"/>
              <pc:sldLayoutMk cId="825163840" sldId="2147484156"/>
              <ac:spMk id="19" creationId="{C327262A-D327-4189-AD22-BAD67CF4AB79}"/>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664491654" sldId="2147484157"/>
          </pc:sldLayoutMkLst>
          <pc:spChg chg="mod">
            <ac:chgData name="Theo van Kraay" userId="d84cc394-bc99-4d93-b782-78d464c5e7dd" providerId="ADAL" clId="{8BD682E8-2498-4C2E-A93B-E55759067A75}" dt="2025-04-11T13:14:50.308" v="1433"/>
            <ac:spMkLst>
              <pc:docMk/>
              <pc:sldMasterMk cId="2455066696" sldId="2147484138"/>
              <pc:sldLayoutMk cId="2664491654" sldId="2147484157"/>
              <ac:spMk id="3" creationId="{F260F77E-464D-46F7-A8F8-6F281DAB0C7A}"/>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19" creationId="{CB20F198-3776-433D-85A8-C2B6AC6235FF}"/>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20" creationId="{97BC59AA-6CF8-4091-8008-21AA9AD8E8B5}"/>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21" creationId="{BECED387-BA3E-49B2-8F1E-0E371E09E0A4}"/>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22" creationId="{6B26A1CD-81F9-4C2F-896F-E69757C6658C}"/>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23" creationId="{79263A4B-A9A8-4CE5-96A8-6F6EC365E512}"/>
            </ac:spMkLst>
          </pc:spChg>
          <pc:spChg chg="mod">
            <ac:chgData name="Theo van Kraay" userId="d84cc394-bc99-4d93-b782-78d464c5e7dd" providerId="ADAL" clId="{8BD682E8-2498-4C2E-A93B-E55759067A75}" dt="2025-04-11T13:14:50.308" v="1433"/>
            <ac:spMkLst>
              <pc:docMk/>
              <pc:sldMasterMk cId="2455066696" sldId="2147484138"/>
              <pc:sldLayoutMk cId="2664491654" sldId="2147484157"/>
              <ac:spMk id="24" creationId="{2205743D-F71A-4647-9BE4-2900BDA2582B}"/>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890699973" sldId="2147484158"/>
          </pc:sldLayoutMkLst>
          <pc:spChg chg="mod">
            <ac:chgData name="Theo van Kraay" userId="d84cc394-bc99-4d93-b782-78d464c5e7dd" providerId="ADAL" clId="{8BD682E8-2498-4C2E-A93B-E55759067A75}" dt="2025-04-11T13:14:50.308" v="1433"/>
            <ac:spMkLst>
              <pc:docMk/>
              <pc:sldMasterMk cId="2455066696" sldId="2147484138"/>
              <pc:sldLayoutMk cId="3890699973" sldId="2147484158"/>
              <ac:spMk id="3" creationId="{87A434B7-D4B9-4D45-A31C-F0CC4D227945}"/>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2" creationId="{92783506-927E-48F7-8EFC-36257F3E2812}"/>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3" creationId="{FB6093D3-3EDF-4A80-8450-C5EBB1990775}"/>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4" creationId="{438D2C80-6884-451D-8D7D-B69022CCC5C4}"/>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5" creationId="{7614A884-0AD6-4A85-A432-2B13E7464DA9}"/>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6" creationId="{7D8FFDED-9FE5-4D94-8EB0-7D645C10FBFF}"/>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7" creationId="{D429D954-9297-44FA-B7BD-56586012419C}"/>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8" creationId="{04D43B0D-50F8-4F63-AFA3-34A46F42E816}"/>
            </ac:spMkLst>
          </pc:spChg>
          <pc:spChg chg="mod">
            <ac:chgData name="Theo van Kraay" userId="d84cc394-bc99-4d93-b782-78d464c5e7dd" providerId="ADAL" clId="{8BD682E8-2498-4C2E-A93B-E55759067A75}" dt="2025-04-11T13:14:50.308" v="1433"/>
            <ac:spMkLst>
              <pc:docMk/>
              <pc:sldMasterMk cId="2455066696" sldId="2147484138"/>
              <pc:sldLayoutMk cId="3890699973" sldId="2147484158"/>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300032431" sldId="2147484159"/>
          </pc:sldLayoutMkLst>
          <pc:spChg chg="mod">
            <ac:chgData name="Theo van Kraay" userId="d84cc394-bc99-4d93-b782-78d464c5e7dd" providerId="ADAL" clId="{8BD682E8-2498-4C2E-A93B-E55759067A75}" dt="2025-04-11T13:14:50.308" v="1433"/>
            <ac:spMkLst>
              <pc:docMk/>
              <pc:sldMasterMk cId="2455066696" sldId="2147484138"/>
              <pc:sldLayoutMk cId="3300032431" sldId="2147484159"/>
              <ac:spMk id="3" creationId="{87A434B7-D4B9-4D45-A31C-F0CC4D227945}"/>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12" creationId="{F90290A2-7689-4DF5-971A-36C2D9173411}"/>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2" creationId="{92783506-927E-48F7-8EFC-36257F3E2812}"/>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3" creationId="{FB6093D3-3EDF-4A80-8450-C5EBB1990775}"/>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4" creationId="{438D2C80-6884-451D-8D7D-B69022CCC5C4}"/>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5" creationId="{7614A884-0AD6-4A85-A432-2B13E7464DA9}"/>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6" creationId="{7D8FFDED-9FE5-4D94-8EB0-7D645C10FBFF}"/>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7" creationId="{D429D954-9297-44FA-B7BD-56586012419C}"/>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8" creationId="{04D43B0D-50F8-4F63-AFA3-34A46F42E816}"/>
            </ac:spMkLst>
          </pc:spChg>
          <pc:spChg chg="mod">
            <ac:chgData name="Theo van Kraay" userId="d84cc394-bc99-4d93-b782-78d464c5e7dd" providerId="ADAL" clId="{8BD682E8-2498-4C2E-A93B-E55759067A75}" dt="2025-04-11T13:14:50.308" v="1433"/>
            <ac:spMkLst>
              <pc:docMk/>
              <pc:sldMasterMk cId="2455066696" sldId="2147484138"/>
              <pc:sldLayoutMk cId="3300032431" sldId="2147484159"/>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682697518" sldId="2147484161"/>
          </pc:sldLayoutMkLst>
          <pc:spChg chg="mod">
            <ac:chgData name="Theo van Kraay" userId="d84cc394-bc99-4d93-b782-78d464c5e7dd" providerId="ADAL" clId="{8BD682E8-2498-4C2E-A93B-E55759067A75}" dt="2025-04-11T13:14:50.308" v="1433"/>
            <ac:spMkLst>
              <pc:docMk/>
              <pc:sldMasterMk cId="2455066696" sldId="2147484138"/>
              <pc:sldLayoutMk cId="1682697518" sldId="2147484161"/>
              <ac:spMk id="2" creationId="{D0AAD849-7CFE-4AF7-A7C5-6BBD50C88C1A}"/>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568440765" sldId="2147484162"/>
          </pc:sldLayoutMkLst>
          <pc:spChg chg="mod">
            <ac:chgData name="Theo van Kraay" userId="d84cc394-bc99-4d93-b782-78d464c5e7dd" providerId="ADAL" clId="{8BD682E8-2498-4C2E-A93B-E55759067A75}" dt="2025-04-11T13:14:50.308" v="1433"/>
            <ac:spMkLst>
              <pc:docMk/>
              <pc:sldMasterMk cId="2455066696" sldId="2147484138"/>
              <pc:sldLayoutMk cId="3568440765" sldId="2147484162"/>
              <ac:spMk id="2" creationId="{4B2500C4-B436-4E3A-8A91-A02448A774DB}"/>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849830087" sldId="2147484163"/>
          </pc:sldLayoutMkLst>
          <pc:spChg chg="mod">
            <ac:chgData name="Theo van Kraay" userId="d84cc394-bc99-4d93-b782-78d464c5e7dd" providerId="ADAL" clId="{8BD682E8-2498-4C2E-A93B-E55759067A75}" dt="2025-04-11T13:14:50.308" v="1433"/>
            <ac:spMkLst>
              <pc:docMk/>
              <pc:sldMasterMk cId="2455066696" sldId="2147484138"/>
              <pc:sldLayoutMk cId="849830087" sldId="2147484163"/>
              <ac:spMk id="3" creationId="{935C9167-B5C7-4834-AC78-240C8C3EF11E}"/>
            </ac:spMkLst>
          </pc:spChg>
          <pc:spChg chg="mod">
            <ac:chgData name="Theo van Kraay" userId="d84cc394-bc99-4d93-b782-78d464c5e7dd" providerId="ADAL" clId="{8BD682E8-2498-4C2E-A93B-E55759067A75}" dt="2025-04-11T13:14:50.308" v="1433"/>
            <ac:spMkLst>
              <pc:docMk/>
              <pc:sldMasterMk cId="2455066696" sldId="2147484138"/>
              <pc:sldLayoutMk cId="849830087" sldId="2147484163"/>
              <ac:spMk id="4" creationId="{0E780C89-4FC1-4FE7-AFCA-1C41A1B0944C}"/>
            </ac:spMkLst>
          </pc:spChg>
          <pc:spChg chg="mod">
            <ac:chgData name="Theo van Kraay" userId="d84cc394-bc99-4d93-b782-78d464c5e7dd" providerId="ADAL" clId="{8BD682E8-2498-4C2E-A93B-E55759067A75}" dt="2025-04-11T13:14:50.308" v="1433"/>
            <ac:spMkLst>
              <pc:docMk/>
              <pc:sldMasterMk cId="2455066696" sldId="2147484138"/>
              <pc:sldLayoutMk cId="849830087" sldId="2147484163"/>
              <ac:spMk id="5" creationId="{2E18FD0C-FA99-4937-92CD-5CF7F279CD8E}"/>
            </ac:spMkLst>
          </pc:spChg>
          <pc:spChg chg="mod">
            <ac:chgData name="Theo van Kraay" userId="d84cc394-bc99-4d93-b782-78d464c5e7dd" providerId="ADAL" clId="{8BD682E8-2498-4C2E-A93B-E55759067A75}" dt="2025-04-11T13:14:50.308" v="1433"/>
            <ac:spMkLst>
              <pc:docMk/>
              <pc:sldMasterMk cId="2455066696" sldId="2147484138"/>
              <pc:sldLayoutMk cId="849830087" sldId="2147484163"/>
              <ac:spMk id="6" creationId="{16BDF4B0-32EF-4DA8-9A83-B73DD831057C}"/>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749236968" sldId="2147484164"/>
          </pc:sldLayoutMkLst>
          <pc:spChg chg="mod">
            <ac:chgData name="Theo van Kraay" userId="d84cc394-bc99-4d93-b782-78d464c5e7dd" providerId="ADAL" clId="{8BD682E8-2498-4C2E-A93B-E55759067A75}" dt="2025-04-11T13:14:50.308" v="1433"/>
            <ac:spMkLst>
              <pc:docMk/>
              <pc:sldMasterMk cId="2455066696" sldId="2147484138"/>
              <pc:sldLayoutMk cId="3749236968" sldId="2147484164"/>
              <ac:spMk id="3" creationId="{9B92DE97-5F35-4963-AC7A-96FEB98062FF}"/>
            </ac:spMkLst>
          </pc:spChg>
          <pc:spChg chg="mod">
            <ac:chgData name="Theo van Kraay" userId="d84cc394-bc99-4d93-b782-78d464c5e7dd" providerId="ADAL" clId="{8BD682E8-2498-4C2E-A93B-E55759067A75}" dt="2025-04-11T13:14:50.308" v="1433"/>
            <ac:spMkLst>
              <pc:docMk/>
              <pc:sldMasterMk cId="2455066696" sldId="2147484138"/>
              <pc:sldLayoutMk cId="3749236968" sldId="2147484164"/>
              <ac:spMk id="4" creationId="{FEB5B31F-7AD9-4BC6-8D61-62AD8011666E}"/>
            </ac:spMkLst>
          </pc:spChg>
          <pc:spChg chg="mod">
            <ac:chgData name="Theo van Kraay" userId="d84cc394-bc99-4d93-b782-78d464c5e7dd" providerId="ADAL" clId="{8BD682E8-2498-4C2E-A93B-E55759067A75}" dt="2025-04-11T13:14:50.308" v="1433"/>
            <ac:spMkLst>
              <pc:docMk/>
              <pc:sldMasterMk cId="2455066696" sldId="2147484138"/>
              <pc:sldLayoutMk cId="3749236968" sldId="2147484164"/>
              <ac:spMk id="5" creationId="{8A09A47B-FEF5-47F3-B2DD-A73E7C3234AF}"/>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782769060" sldId="2147484165"/>
          </pc:sldLayoutMkLst>
          <pc:spChg chg="mod">
            <ac:chgData name="Theo van Kraay" userId="d84cc394-bc99-4d93-b782-78d464c5e7dd" providerId="ADAL" clId="{8BD682E8-2498-4C2E-A93B-E55759067A75}" dt="2025-04-11T13:14:50.308" v="1433"/>
            <ac:spMkLst>
              <pc:docMk/>
              <pc:sldMasterMk cId="2455066696" sldId="2147484138"/>
              <pc:sldLayoutMk cId="3782769060" sldId="2147484165"/>
              <ac:spMk id="3" creationId="{84E2C6C6-B442-4DE7-9C6C-405B9005314D}"/>
            </ac:spMkLst>
          </pc:spChg>
          <pc:spChg chg="mod">
            <ac:chgData name="Theo van Kraay" userId="d84cc394-bc99-4d93-b782-78d464c5e7dd" providerId="ADAL" clId="{8BD682E8-2498-4C2E-A93B-E55759067A75}" dt="2025-04-11T13:14:50.308" v="1433"/>
            <ac:spMkLst>
              <pc:docMk/>
              <pc:sldMasterMk cId="2455066696" sldId="2147484138"/>
              <pc:sldLayoutMk cId="3782769060" sldId="2147484165"/>
              <ac:spMk id="4" creationId="{3EBEAA94-C151-43DE-8A5A-09E8A930427E}"/>
            </ac:spMkLst>
          </pc:spChg>
          <pc:spChg chg="mod">
            <ac:chgData name="Theo van Kraay" userId="d84cc394-bc99-4d93-b782-78d464c5e7dd" providerId="ADAL" clId="{8BD682E8-2498-4C2E-A93B-E55759067A75}" dt="2025-04-11T13:14:50.308" v="1433"/>
            <ac:spMkLst>
              <pc:docMk/>
              <pc:sldMasterMk cId="2455066696" sldId="2147484138"/>
              <pc:sldLayoutMk cId="3782769060" sldId="2147484165"/>
              <ac:spMk id="5" creationId="{6C2F1290-9237-4BEE-AAAC-6708F286265B}"/>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700253303" sldId="2147484166"/>
          </pc:sldLayoutMkLst>
          <pc:spChg chg="mod">
            <ac:chgData name="Theo van Kraay" userId="d84cc394-bc99-4d93-b782-78d464c5e7dd" providerId="ADAL" clId="{8BD682E8-2498-4C2E-A93B-E55759067A75}" dt="2025-04-11T13:14:50.308" v="1433"/>
            <ac:spMkLst>
              <pc:docMk/>
              <pc:sldMasterMk cId="2455066696" sldId="2147484138"/>
              <pc:sldLayoutMk cId="2700253303" sldId="2147484166"/>
              <ac:spMk id="3" creationId="{E033AC47-6988-4AF2-AB7A-F400B9B8392F}"/>
            </ac:spMkLst>
          </pc:spChg>
          <pc:spChg chg="mod">
            <ac:chgData name="Theo van Kraay" userId="d84cc394-bc99-4d93-b782-78d464c5e7dd" providerId="ADAL" clId="{8BD682E8-2498-4C2E-A93B-E55759067A75}" dt="2025-04-11T13:14:50.308" v="1433"/>
            <ac:spMkLst>
              <pc:docMk/>
              <pc:sldMasterMk cId="2455066696" sldId="2147484138"/>
              <pc:sldLayoutMk cId="2700253303" sldId="2147484166"/>
              <ac:spMk id="6" creationId="{03F619C2-B134-493A-AB9F-5DE39C929931}"/>
            </ac:spMkLst>
          </pc:spChg>
          <pc:spChg chg="mod">
            <ac:chgData name="Theo van Kraay" userId="d84cc394-bc99-4d93-b782-78d464c5e7dd" providerId="ADAL" clId="{8BD682E8-2498-4C2E-A93B-E55759067A75}" dt="2025-04-11T13:14:50.308" v="1433"/>
            <ac:spMkLst>
              <pc:docMk/>
              <pc:sldMasterMk cId="2455066696" sldId="2147484138"/>
              <pc:sldLayoutMk cId="2700253303" sldId="2147484166"/>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760827882" sldId="2147484167"/>
          </pc:sldLayoutMkLst>
          <pc:spChg chg="mod">
            <ac:chgData name="Theo van Kraay" userId="d84cc394-bc99-4d93-b782-78d464c5e7dd" providerId="ADAL" clId="{8BD682E8-2498-4C2E-A93B-E55759067A75}" dt="2025-04-11T13:14:50.308" v="1433"/>
            <ac:spMkLst>
              <pc:docMk/>
              <pc:sldMasterMk cId="2455066696" sldId="2147484138"/>
              <pc:sldLayoutMk cId="2760827882" sldId="2147484167"/>
              <ac:spMk id="3" creationId="{E033AC47-6988-4AF2-AB7A-F400B9B8392F}"/>
            </ac:spMkLst>
          </pc:spChg>
          <pc:spChg chg="mod">
            <ac:chgData name="Theo van Kraay" userId="d84cc394-bc99-4d93-b782-78d464c5e7dd" providerId="ADAL" clId="{8BD682E8-2498-4C2E-A93B-E55759067A75}" dt="2025-04-11T13:14:50.308" v="1433"/>
            <ac:spMkLst>
              <pc:docMk/>
              <pc:sldMasterMk cId="2455066696" sldId="2147484138"/>
              <pc:sldLayoutMk cId="2760827882" sldId="2147484167"/>
              <ac:spMk id="6" creationId="{1D4894F6-B50F-43E1-83FC-4F2200B2FA65}"/>
            </ac:spMkLst>
          </pc:spChg>
          <pc:spChg chg="mod">
            <ac:chgData name="Theo van Kraay" userId="d84cc394-bc99-4d93-b782-78d464c5e7dd" providerId="ADAL" clId="{8BD682E8-2498-4C2E-A93B-E55759067A75}" dt="2025-04-11T13:14:50.308" v="1433"/>
            <ac:spMkLst>
              <pc:docMk/>
              <pc:sldMasterMk cId="2455066696" sldId="2147484138"/>
              <pc:sldLayoutMk cId="2760827882" sldId="2147484167"/>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691373785" sldId="2147484168"/>
          </pc:sldLayoutMkLst>
          <pc:spChg chg="mod">
            <ac:chgData name="Theo van Kraay" userId="d84cc394-bc99-4d93-b782-78d464c5e7dd" providerId="ADAL" clId="{8BD682E8-2498-4C2E-A93B-E55759067A75}" dt="2025-04-11T13:14:50.308" v="1433"/>
            <ac:spMkLst>
              <pc:docMk/>
              <pc:sldMasterMk cId="2455066696" sldId="2147484138"/>
              <pc:sldLayoutMk cId="1691373785" sldId="2147484168"/>
              <ac:spMk id="3" creationId="{E033AC47-6988-4AF2-AB7A-F400B9B8392F}"/>
            </ac:spMkLst>
          </pc:spChg>
          <pc:spChg chg="mod">
            <ac:chgData name="Theo van Kraay" userId="d84cc394-bc99-4d93-b782-78d464c5e7dd" providerId="ADAL" clId="{8BD682E8-2498-4C2E-A93B-E55759067A75}" dt="2025-04-11T13:14:50.308" v="1433"/>
            <ac:spMkLst>
              <pc:docMk/>
              <pc:sldMasterMk cId="2455066696" sldId="2147484138"/>
              <pc:sldLayoutMk cId="1691373785" sldId="2147484168"/>
              <ac:spMk id="6" creationId="{A629011D-E3B4-416F-9D7F-7A99AE49F65A}"/>
            </ac:spMkLst>
          </pc:spChg>
          <pc:spChg chg="mod">
            <ac:chgData name="Theo van Kraay" userId="d84cc394-bc99-4d93-b782-78d464c5e7dd" providerId="ADAL" clId="{8BD682E8-2498-4C2E-A93B-E55759067A75}" dt="2025-04-11T13:14:50.308" v="1433"/>
            <ac:spMkLst>
              <pc:docMk/>
              <pc:sldMasterMk cId="2455066696" sldId="2147484138"/>
              <pc:sldLayoutMk cId="1691373785" sldId="2147484168"/>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4211701806" sldId="2147484169"/>
          </pc:sldLayoutMkLst>
          <pc:spChg chg="mod">
            <ac:chgData name="Theo van Kraay" userId="d84cc394-bc99-4d93-b782-78d464c5e7dd" providerId="ADAL" clId="{8BD682E8-2498-4C2E-A93B-E55759067A75}" dt="2025-04-11T13:14:50.308" v="1433"/>
            <ac:spMkLst>
              <pc:docMk/>
              <pc:sldMasterMk cId="2455066696" sldId="2147484138"/>
              <pc:sldLayoutMk cId="4211701806" sldId="2147484169"/>
              <ac:spMk id="2" creationId="{38E01E45-D858-46CB-8C37-2ADA7A8B4F38}"/>
            </ac:spMkLst>
          </pc:spChg>
          <pc:spChg chg="mod">
            <ac:chgData name="Theo van Kraay" userId="d84cc394-bc99-4d93-b782-78d464c5e7dd" providerId="ADAL" clId="{8BD682E8-2498-4C2E-A93B-E55759067A75}" dt="2025-04-11T13:14:50.308" v="1433"/>
            <ac:spMkLst>
              <pc:docMk/>
              <pc:sldMasterMk cId="2455066696" sldId="2147484138"/>
              <pc:sldLayoutMk cId="4211701806" sldId="2147484169"/>
              <ac:spMk id="4" creationId="{FEB5B31F-7AD9-4BC6-8D61-62AD8011666E}"/>
            </ac:spMkLst>
          </pc:spChg>
          <pc:spChg chg="mod">
            <ac:chgData name="Theo van Kraay" userId="d84cc394-bc99-4d93-b782-78d464c5e7dd" providerId="ADAL" clId="{8BD682E8-2498-4C2E-A93B-E55759067A75}" dt="2025-04-11T13:14:50.308" v="1433"/>
            <ac:spMkLst>
              <pc:docMk/>
              <pc:sldMasterMk cId="2455066696" sldId="2147484138"/>
              <pc:sldLayoutMk cId="4211701806" sldId="2147484169"/>
              <ac:spMk id="5" creationId="{3A996C37-D0C9-4349-A860-B639C4EB9D5D}"/>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00301932" sldId="2147484170"/>
          </pc:sldLayoutMkLst>
          <pc:spChg chg="mod">
            <ac:chgData name="Theo van Kraay" userId="d84cc394-bc99-4d93-b782-78d464c5e7dd" providerId="ADAL" clId="{8BD682E8-2498-4C2E-A93B-E55759067A75}" dt="2025-04-11T13:14:50.308" v="1433"/>
            <ac:spMkLst>
              <pc:docMk/>
              <pc:sldMasterMk cId="2455066696" sldId="2147484138"/>
              <pc:sldLayoutMk cId="100301932" sldId="2147484170"/>
              <ac:spMk id="2" creationId="{045563AC-3A0B-4839-A9DC-F00E8E5411A6}"/>
            </ac:spMkLst>
          </pc:spChg>
          <pc:spChg chg="mod">
            <ac:chgData name="Theo van Kraay" userId="d84cc394-bc99-4d93-b782-78d464c5e7dd" providerId="ADAL" clId="{8BD682E8-2498-4C2E-A93B-E55759067A75}" dt="2025-04-11T13:14:50.308" v="1433"/>
            <ac:spMkLst>
              <pc:docMk/>
              <pc:sldMasterMk cId="2455066696" sldId="2147484138"/>
              <pc:sldLayoutMk cId="100301932" sldId="2147484170"/>
              <ac:spMk id="4" creationId="{FEB5B31F-7AD9-4BC6-8D61-62AD8011666E}"/>
            </ac:spMkLst>
          </pc:spChg>
          <pc:spChg chg="mod">
            <ac:chgData name="Theo van Kraay" userId="d84cc394-bc99-4d93-b782-78d464c5e7dd" providerId="ADAL" clId="{8BD682E8-2498-4C2E-A93B-E55759067A75}" dt="2025-04-11T13:14:50.308" v="1433"/>
            <ac:spMkLst>
              <pc:docMk/>
              <pc:sldMasterMk cId="2455066696" sldId="2147484138"/>
              <pc:sldLayoutMk cId="100301932" sldId="2147484170"/>
              <ac:spMk id="5" creationId="{3D6FDE6F-0F4B-446A-A51F-494FB0996655}"/>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307304844" sldId="2147484171"/>
          </pc:sldLayoutMkLst>
          <pc:spChg chg="mod">
            <ac:chgData name="Theo van Kraay" userId="d84cc394-bc99-4d93-b782-78d464c5e7dd" providerId="ADAL" clId="{8BD682E8-2498-4C2E-A93B-E55759067A75}" dt="2025-04-11T13:14:50.308" v="1433"/>
            <ac:spMkLst>
              <pc:docMk/>
              <pc:sldMasterMk cId="2455066696" sldId="2147484138"/>
              <pc:sldLayoutMk cId="3307304844" sldId="2147484171"/>
              <ac:spMk id="3" creationId="{027DCA08-1117-4B11-AEFD-AAB2B33543F9}"/>
            </ac:spMkLst>
          </pc:spChg>
          <pc:spChg chg="mod">
            <ac:chgData name="Theo van Kraay" userId="d84cc394-bc99-4d93-b782-78d464c5e7dd" providerId="ADAL" clId="{8BD682E8-2498-4C2E-A93B-E55759067A75}" dt="2025-04-11T13:14:50.308" v="1433"/>
            <ac:spMkLst>
              <pc:docMk/>
              <pc:sldMasterMk cId="2455066696" sldId="2147484138"/>
              <pc:sldLayoutMk cId="3307304844" sldId="2147484171"/>
              <ac:spMk id="4" creationId="{AE833B58-0629-4A46-8711-902C16A99314}"/>
            </ac:spMkLst>
          </pc:spChg>
          <pc:spChg chg="mod">
            <ac:chgData name="Theo van Kraay" userId="d84cc394-bc99-4d93-b782-78d464c5e7dd" providerId="ADAL" clId="{8BD682E8-2498-4C2E-A93B-E55759067A75}" dt="2025-04-11T13:14:50.308" v="1433"/>
            <ac:spMkLst>
              <pc:docMk/>
              <pc:sldMasterMk cId="2455066696" sldId="2147484138"/>
              <pc:sldLayoutMk cId="3307304844" sldId="2147484171"/>
              <ac:spMk id="9" creationId="{1231301F-62BD-4CF6-8990-CDF00AFC8CCF}"/>
            </ac:spMkLst>
          </pc:spChg>
          <pc:spChg chg="mod">
            <ac:chgData name="Theo van Kraay" userId="d84cc394-bc99-4d93-b782-78d464c5e7dd" providerId="ADAL" clId="{8BD682E8-2498-4C2E-A93B-E55759067A75}" dt="2025-04-11T13:14:50.308" v="1433"/>
            <ac:spMkLst>
              <pc:docMk/>
              <pc:sldMasterMk cId="2455066696" sldId="2147484138"/>
              <pc:sldLayoutMk cId="3307304844" sldId="2147484171"/>
              <ac:spMk id="10" creationId="{CAF59E09-7602-42B9-AB0C-9D1365A9EBB2}"/>
            </ac:spMkLst>
          </pc:spChg>
          <pc:spChg chg="mod">
            <ac:chgData name="Theo van Kraay" userId="d84cc394-bc99-4d93-b782-78d464c5e7dd" providerId="ADAL" clId="{8BD682E8-2498-4C2E-A93B-E55759067A75}" dt="2025-04-11T13:14:50.308" v="1433"/>
            <ac:spMkLst>
              <pc:docMk/>
              <pc:sldMasterMk cId="2455066696" sldId="2147484138"/>
              <pc:sldLayoutMk cId="3307304844" sldId="2147484171"/>
              <ac:spMk id="11" creationId="{7223C820-5673-4288-A9D6-185A95066B1E}"/>
            </ac:spMkLst>
          </pc:spChg>
          <pc:spChg chg="mod">
            <ac:chgData name="Theo van Kraay" userId="d84cc394-bc99-4d93-b782-78d464c5e7dd" providerId="ADAL" clId="{8BD682E8-2498-4C2E-A93B-E55759067A75}" dt="2025-04-11T13:14:50.308" v="1433"/>
            <ac:spMkLst>
              <pc:docMk/>
              <pc:sldMasterMk cId="2455066696" sldId="2147484138"/>
              <pc:sldLayoutMk cId="3307304844" sldId="2147484171"/>
              <ac:spMk id="13" creationId="{05B401B2-8D93-427E-90A4-52337B3965E8}"/>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548198036" sldId="2147484172"/>
          </pc:sldLayoutMkLst>
          <pc:spChg chg="mod">
            <ac:chgData name="Theo van Kraay" userId="d84cc394-bc99-4d93-b782-78d464c5e7dd" providerId="ADAL" clId="{8BD682E8-2498-4C2E-A93B-E55759067A75}" dt="2025-04-11T13:14:50.308" v="1433"/>
            <ac:spMkLst>
              <pc:docMk/>
              <pc:sldMasterMk cId="2455066696" sldId="2147484138"/>
              <pc:sldLayoutMk cId="3548198036" sldId="2147484172"/>
              <ac:spMk id="3" creationId="{F260F77E-464D-46F7-A8F8-6F281DAB0C7A}"/>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4" creationId="{AE833B58-0629-4A46-8711-902C16A99314}"/>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9" creationId="{1231301F-62BD-4CF6-8990-CDF00AFC8CCF}"/>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10" creationId="{7E401A97-B3D4-43E4-9B09-8AD4B6B26068}"/>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11" creationId="{7223C820-5673-4288-A9D6-185A95066B1E}"/>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12" creationId="{7E8A9C08-F392-459F-B90B-EDBF4A830C55}"/>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13" creationId="{05B401B2-8D93-427E-90A4-52337B3965E8}"/>
            </ac:spMkLst>
          </pc:spChg>
          <pc:spChg chg="mod">
            <ac:chgData name="Theo van Kraay" userId="d84cc394-bc99-4d93-b782-78d464c5e7dd" providerId="ADAL" clId="{8BD682E8-2498-4C2E-A93B-E55759067A75}" dt="2025-04-11T13:14:50.308" v="1433"/>
            <ac:spMkLst>
              <pc:docMk/>
              <pc:sldMasterMk cId="2455066696" sldId="2147484138"/>
              <pc:sldLayoutMk cId="3548198036" sldId="2147484172"/>
              <ac:spMk id="14" creationId="{52B36921-D927-4BA6-8891-8AEE9784923C}"/>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994643626" sldId="2147484173"/>
          </pc:sldLayoutMkLst>
          <pc:spChg chg="mod">
            <ac:chgData name="Theo van Kraay" userId="d84cc394-bc99-4d93-b782-78d464c5e7dd" providerId="ADAL" clId="{8BD682E8-2498-4C2E-A93B-E55759067A75}" dt="2025-04-11T13:14:50.308" v="1433"/>
            <ac:spMkLst>
              <pc:docMk/>
              <pc:sldMasterMk cId="2455066696" sldId="2147484138"/>
              <pc:sldLayoutMk cId="994643626" sldId="2147484173"/>
              <ac:spMk id="3" creationId="{87A434B7-D4B9-4D45-A31C-F0CC4D227945}"/>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4" creationId="{AE833B58-0629-4A46-8711-902C16A99314}"/>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9" creationId="{1231301F-62BD-4CF6-8990-CDF00AFC8CCF}"/>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0" creationId="{7E401A97-B3D4-43E4-9B09-8AD4B6B26068}"/>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1" creationId="{7223C820-5673-4288-A9D6-185A95066B1E}"/>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2" creationId="{7E8A9C08-F392-459F-B90B-EDBF4A830C55}"/>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3" creationId="{05B401B2-8D93-427E-90A4-52337B3965E8}"/>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4" creationId="{BBD58C33-921C-42F1-9803-1C798DB548C2}"/>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5" creationId="{38E883C1-8203-4549-AF30-B96AEC45AC68}"/>
            </ac:spMkLst>
          </pc:spChg>
          <pc:spChg chg="mod">
            <ac:chgData name="Theo van Kraay" userId="d84cc394-bc99-4d93-b782-78d464c5e7dd" providerId="ADAL" clId="{8BD682E8-2498-4C2E-A93B-E55759067A75}" dt="2025-04-11T13:14:50.308" v="1433"/>
            <ac:spMkLst>
              <pc:docMk/>
              <pc:sldMasterMk cId="2455066696" sldId="2147484138"/>
              <pc:sldLayoutMk cId="994643626" sldId="2147484173"/>
              <ac:spMk id="16" creationId="{5CF56B00-AAD4-4F4F-8228-B6CF8367DE0D}"/>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660074973" sldId="2147484174"/>
          </pc:sldLayoutMkLst>
          <pc:spChg chg="mod">
            <ac:chgData name="Theo van Kraay" userId="d84cc394-bc99-4d93-b782-78d464c5e7dd" providerId="ADAL" clId="{8BD682E8-2498-4C2E-A93B-E55759067A75}" dt="2025-04-11T13:14:50.308" v="1433"/>
            <ac:spMkLst>
              <pc:docMk/>
              <pc:sldMasterMk cId="2455066696" sldId="2147484138"/>
              <pc:sldLayoutMk cId="3660074973" sldId="2147484174"/>
              <ac:spMk id="2" creationId="{D1C46CB2-4FDC-43D5-B122-6F27B3C827ED}"/>
            </ac:spMkLst>
          </pc:spChg>
          <pc:spChg chg="mod">
            <ac:chgData name="Theo van Kraay" userId="d84cc394-bc99-4d93-b782-78d464c5e7dd" providerId="ADAL" clId="{8BD682E8-2498-4C2E-A93B-E55759067A75}" dt="2025-04-11T13:14:50.308" v="1433"/>
            <ac:spMkLst>
              <pc:docMk/>
              <pc:sldMasterMk cId="2455066696" sldId="2147484138"/>
              <pc:sldLayoutMk cId="3660074973" sldId="2147484174"/>
              <ac:spMk id="4" creationId="{6AAE597A-BE1E-6B1F-960D-A90DC95443AC}"/>
            </ac:spMkLst>
          </pc:spChg>
          <pc:spChg chg="mod">
            <ac:chgData name="Theo van Kraay" userId="d84cc394-bc99-4d93-b782-78d464c5e7dd" providerId="ADAL" clId="{8BD682E8-2498-4C2E-A93B-E55759067A75}" dt="2025-04-11T13:14:50.308" v="1433"/>
            <ac:spMkLst>
              <pc:docMk/>
              <pc:sldMasterMk cId="2455066696" sldId="2147484138"/>
              <pc:sldLayoutMk cId="3660074973" sldId="2147484174"/>
              <ac:spMk id="12" creationId="{9244E618-D996-41A6-8C9D-0C3519EA7A6F}"/>
            </ac:spMkLst>
          </pc:spChg>
          <pc:spChg chg="mod">
            <ac:chgData name="Theo van Kraay" userId="d84cc394-bc99-4d93-b782-78d464c5e7dd" providerId="ADAL" clId="{8BD682E8-2498-4C2E-A93B-E55759067A75}" dt="2025-04-11T13:14:50.308" v="1433"/>
            <ac:spMkLst>
              <pc:docMk/>
              <pc:sldMasterMk cId="2455066696" sldId="2147484138"/>
              <pc:sldLayoutMk cId="3660074973" sldId="2147484174"/>
              <ac:spMk id="13" creationId="{8B32544F-F93C-4713-86AD-641424F4A7B9}"/>
            </ac:spMkLst>
          </pc:spChg>
          <pc:spChg chg="mod">
            <ac:chgData name="Theo van Kraay" userId="d84cc394-bc99-4d93-b782-78d464c5e7dd" providerId="ADAL" clId="{8BD682E8-2498-4C2E-A93B-E55759067A75}" dt="2025-04-11T13:14:50.308" v="1433"/>
            <ac:spMkLst>
              <pc:docMk/>
              <pc:sldMasterMk cId="2455066696" sldId="2147484138"/>
              <pc:sldLayoutMk cId="3660074973" sldId="2147484174"/>
              <ac:spMk id="14" creationId="{9E4C32BD-CEF7-42AC-94D8-052EF30E2361}"/>
            </ac:spMkLst>
          </pc:spChg>
          <pc:spChg chg="mod">
            <ac:chgData name="Theo van Kraay" userId="d84cc394-bc99-4d93-b782-78d464c5e7dd" providerId="ADAL" clId="{8BD682E8-2498-4C2E-A93B-E55759067A75}" dt="2025-04-11T13:14:50.308" v="1433"/>
            <ac:spMkLst>
              <pc:docMk/>
              <pc:sldMasterMk cId="2455066696" sldId="2147484138"/>
              <pc:sldLayoutMk cId="3660074973" sldId="2147484174"/>
              <ac:spMk id="15" creationId="{E25EC377-3BC6-40D8-AECB-4FEB302014CD}"/>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456168257" sldId="2147484175"/>
          </pc:sldLayoutMkLst>
          <pc:spChg chg="mod">
            <ac:chgData name="Theo van Kraay" userId="d84cc394-bc99-4d93-b782-78d464c5e7dd" providerId="ADAL" clId="{8BD682E8-2498-4C2E-A93B-E55759067A75}" dt="2025-04-11T13:14:50.308" v="1433"/>
            <ac:spMkLst>
              <pc:docMk/>
              <pc:sldMasterMk cId="2455066696" sldId="2147484138"/>
              <pc:sldLayoutMk cId="2456168257" sldId="2147484175"/>
              <ac:spMk id="2" creationId="{D1C46CB2-4FDC-43D5-B122-6F27B3C827ED}"/>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3" creationId="{42B999C7-F5A8-46A6-92C5-AA3BE4E2693D}"/>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2" creationId="{9244E618-D996-41A6-8C9D-0C3519EA7A6F}"/>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3" creationId="{8B32544F-F93C-4713-86AD-641424F4A7B9}"/>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4" creationId="{9E4C32BD-CEF7-42AC-94D8-052EF30E2361}"/>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5" creationId="{E25EC377-3BC6-40D8-AECB-4FEB302014CD}"/>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6" creationId="{D682B8EC-8F33-4730-BBE6-E8B7234C9C62}"/>
            </ac:spMkLst>
          </pc:spChg>
          <pc:spChg chg="mod">
            <ac:chgData name="Theo van Kraay" userId="d84cc394-bc99-4d93-b782-78d464c5e7dd" providerId="ADAL" clId="{8BD682E8-2498-4C2E-A93B-E55759067A75}" dt="2025-04-11T13:14:50.308" v="1433"/>
            <ac:spMkLst>
              <pc:docMk/>
              <pc:sldMasterMk cId="2455066696" sldId="2147484138"/>
              <pc:sldLayoutMk cId="2456168257" sldId="2147484175"/>
              <ac:spMk id="17" creationId="{7DB5F15A-5980-40FF-9D54-3FDE41D604AE}"/>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699583904" sldId="2147484176"/>
          </pc:sldLayoutMkLst>
          <pc:spChg chg="mod">
            <ac:chgData name="Theo van Kraay" userId="d84cc394-bc99-4d93-b782-78d464c5e7dd" providerId="ADAL" clId="{8BD682E8-2498-4C2E-A93B-E55759067A75}" dt="2025-04-11T13:14:50.308" v="1433"/>
            <ac:spMkLst>
              <pc:docMk/>
              <pc:sldMasterMk cId="2455066696" sldId="2147484138"/>
              <pc:sldLayoutMk cId="699583904" sldId="2147484176"/>
              <ac:spMk id="2" creationId="{D1C46CB2-4FDC-43D5-B122-6F27B3C827ED}"/>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3" creationId="{B2FE569B-F817-467C-8BAC-558CE9824DBA}"/>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2" creationId="{9244E618-D996-41A6-8C9D-0C3519EA7A6F}"/>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3" creationId="{8B32544F-F93C-4713-86AD-641424F4A7B9}"/>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4" creationId="{9E4C32BD-CEF7-42AC-94D8-052EF30E2361}"/>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5" creationId="{E25EC377-3BC6-40D8-AECB-4FEB302014CD}"/>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6" creationId="{D682B8EC-8F33-4730-BBE6-E8B7234C9C62}"/>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7" creationId="{7DB5F15A-5980-40FF-9D54-3FDE41D604AE}"/>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8" creationId="{83564109-638C-44E2-AE84-46B44C29FD6C}"/>
            </ac:spMkLst>
          </pc:spChg>
          <pc:spChg chg="mod">
            <ac:chgData name="Theo van Kraay" userId="d84cc394-bc99-4d93-b782-78d464c5e7dd" providerId="ADAL" clId="{8BD682E8-2498-4C2E-A93B-E55759067A75}" dt="2025-04-11T13:14:50.308" v="1433"/>
            <ac:spMkLst>
              <pc:docMk/>
              <pc:sldMasterMk cId="2455066696" sldId="2147484138"/>
              <pc:sldLayoutMk cId="699583904" sldId="2147484176"/>
              <ac:spMk id="19" creationId="{713AAE36-2045-4D14-87DC-59D4EFCC1500}"/>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545105697" sldId="2147484177"/>
          </pc:sldLayoutMkLst>
          <pc:spChg chg="mod">
            <ac:chgData name="Theo van Kraay" userId="d84cc394-bc99-4d93-b782-78d464c5e7dd" providerId="ADAL" clId="{8BD682E8-2498-4C2E-A93B-E55759067A75}" dt="2025-04-11T13:14:50.308" v="1433"/>
            <ac:spMkLst>
              <pc:docMk/>
              <pc:sldMasterMk cId="2455066696" sldId="2147484138"/>
              <pc:sldLayoutMk cId="1545105697" sldId="2147484177"/>
              <ac:spMk id="2" creationId="{D1C46CB2-4FDC-43D5-B122-6F27B3C827ED}"/>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3" creationId="{B2FE569B-F817-467C-8BAC-558CE9824DBA}"/>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2" creationId="{9244E618-D996-41A6-8C9D-0C3519EA7A6F}"/>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3" creationId="{8B32544F-F93C-4713-86AD-641424F4A7B9}"/>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4" creationId="{9E4C32BD-CEF7-42AC-94D8-052EF30E2361}"/>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7" creationId="{7DB5F15A-5980-40FF-9D54-3FDE41D604AE}"/>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8" creationId="{83564109-638C-44E2-AE84-46B44C29FD6C}"/>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19" creationId="{713AAE36-2045-4D14-87DC-59D4EFCC1500}"/>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20" creationId="{2AD682C7-20D7-4ED0-99A7-C8530DAC8612}"/>
            </ac:spMkLst>
          </pc:spChg>
          <pc:spChg chg="mod">
            <ac:chgData name="Theo van Kraay" userId="d84cc394-bc99-4d93-b782-78d464c5e7dd" providerId="ADAL" clId="{8BD682E8-2498-4C2E-A93B-E55759067A75}" dt="2025-04-11T13:14:50.308" v="1433"/>
            <ac:spMkLst>
              <pc:docMk/>
              <pc:sldMasterMk cId="2455066696" sldId="2147484138"/>
              <pc:sldLayoutMk cId="1545105697" sldId="2147484177"/>
              <ac:spMk id="21" creationId="{5B1B6F72-F14C-40F1-8B29-8620AA34DC63}"/>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925662755" sldId="2147484178"/>
          </pc:sldLayoutMkLst>
          <pc:spChg chg="mod">
            <ac:chgData name="Theo van Kraay" userId="d84cc394-bc99-4d93-b782-78d464c5e7dd" providerId="ADAL" clId="{8BD682E8-2498-4C2E-A93B-E55759067A75}" dt="2025-04-11T13:14:50.308" v="1433"/>
            <ac:spMkLst>
              <pc:docMk/>
              <pc:sldMasterMk cId="2455066696" sldId="2147484138"/>
              <pc:sldLayoutMk cId="3925662755" sldId="2147484178"/>
              <ac:spMk id="2" creationId="{8B33D211-079C-4884-AB74-BFA812A63FE8}"/>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3" creationId="{5BBECFAF-80A0-4620-8865-87562DFB497B}"/>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4" creationId="{8AD287B4-D736-4707-854D-BEA62EF2BBCF}"/>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5" creationId="{9ED5A27F-D9D2-4DCB-8422-4694477ECA88}"/>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6" creationId="{5757E314-6417-4051-A2CD-D3614CAA6A78}"/>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7" creationId="{E5577FC3-49F5-4B04-AFD3-AA0A57BA8355}"/>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18" creationId="{9B56ECFD-6AA2-4EC5-A445-D1E0952199EC}"/>
            </ac:spMkLst>
          </pc:spChg>
          <pc:spChg chg="mod">
            <ac:chgData name="Theo van Kraay" userId="d84cc394-bc99-4d93-b782-78d464c5e7dd" providerId="ADAL" clId="{8BD682E8-2498-4C2E-A93B-E55759067A75}" dt="2025-04-11T13:14:50.308" v="1433"/>
            <ac:spMkLst>
              <pc:docMk/>
              <pc:sldMasterMk cId="2455066696" sldId="2147484138"/>
              <pc:sldLayoutMk cId="3925662755" sldId="2147484178"/>
              <ac:spMk id="20" creationId="{0D6AFB7A-35B4-4881-AB50-D112482166B1}"/>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592075955" sldId="2147484179"/>
          </pc:sldLayoutMkLst>
          <pc:spChg chg="mod">
            <ac:chgData name="Theo van Kraay" userId="d84cc394-bc99-4d93-b782-78d464c5e7dd" providerId="ADAL" clId="{8BD682E8-2498-4C2E-A93B-E55759067A75}" dt="2025-04-11T13:14:50.308" v="1433"/>
            <ac:spMkLst>
              <pc:docMk/>
              <pc:sldMasterMk cId="2455066696" sldId="2147484138"/>
              <pc:sldLayoutMk cId="592075955" sldId="2147484179"/>
              <ac:spMk id="2" creationId="{8B33D211-079C-4884-AB74-BFA812A63FE8}"/>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3" creationId="{67A72D6D-004C-4F57-AD34-F1019A756073}"/>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1" creationId="{F78E1D3B-7D6F-4EFD-9EB2-E1A27309D6AF}"/>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2" creationId="{3BB2FF62-05DC-462E-808C-4DDE1C65392C}"/>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3" creationId="{5BBECFAF-80A0-4620-8865-87562DFB497B}"/>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4" creationId="{8AD287B4-D736-4707-854D-BEA62EF2BBCF}"/>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5" creationId="{9ED5A27F-D9D2-4DCB-8422-4694477ECA88}"/>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6" creationId="{5757E314-6417-4051-A2CD-D3614CAA6A78}"/>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7" creationId="{E5577FC3-49F5-4B04-AFD3-AA0A57BA8355}"/>
            </ac:spMkLst>
          </pc:spChg>
          <pc:spChg chg="mod">
            <ac:chgData name="Theo van Kraay" userId="d84cc394-bc99-4d93-b782-78d464c5e7dd" providerId="ADAL" clId="{8BD682E8-2498-4C2E-A93B-E55759067A75}" dt="2025-04-11T13:14:50.308" v="1433"/>
            <ac:spMkLst>
              <pc:docMk/>
              <pc:sldMasterMk cId="2455066696" sldId="2147484138"/>
              <pc:sldLayoutMk cId="592075955" sldId="2147484179"/>
              <ac:spMk id="18" creationId="{9B56ECFD-6AA2-4EC5-A445-D1E0952199EC}"/>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646226107" sldId="2147484180"/>
          </pc:sldLayoutMkLst>
          <pc:spChg chg="mod">
            <ac:chgData name="Theo van Kraay" userId="d84cc394-bc99-4d93-b782-78d464c5e7dd" providerId="ADAL" clId="{8BD682E8-2498-4C2E-A93B-E55759067A75}" dt="2025-04-11T13:14:50.308" v="1433"/>
            <ac:spMkLst>
              <pc:docMk/>
              <pc:sldMasterMk cId="2455066696" sldId="2147484138"/>
              <pc:sldLayoutMk cId="1646226107" sldId="2147484180"/>
              <ac:spMk id="2" creationId="{8B33D211-079C-4884-AB74-BFA812A63FE8}"/>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3" creationId="{67A72D6D-004C-4F57-AD34-F1019A756073}"/>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1" creationId="{F78E1D3B-7D6F-4EFD-9EB2-E1A27309D6AF}"/>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3" creationId="{5BBECFAF-80A0-4620-8865-87562DFB497B}"/>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4" creationId="{8AD287B4-D736-4707-854D-BEA62EF2BBCF}"/>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6" creationId="{5757E314-6417-4051-A2CD-D3614CAA6A78}"/>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7" creationId="{E5577FC3-49F5-4B04-AFD3-AA0A57BA8355}"/>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8" creationId="{9B56ECFD-6AA2-4EC5-A445-D1E0952199EC}"/>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19" creationId="{E4DC3400-0B11-4EA0-9B8D-6FADE6964F37}"/>
            </ac:spMkLst>
          </pc:spChg>
          <pc:spChg chg="mod">
            <ac:chgData name="Theo van Kraay" userId="d84cc394-bc99-4d93-b782-78d464c5e7dd" providerId="ADAL" clId="{8BD682E8-2498-4C2E-A93B-E55759067A75}" dt="2025-04-11T13:14:50.308" v="1433"/>
            <ac:spMkLst>
              <pc:docMk/>
              <pc:sldMasterMk cId="2455066696" sldId="2147484138"/>
              <pc:sldLayoutMk cId="1646226107" sldId="2147484180"/>
              <ac:spMk id="20" creationId="{133C357E-ECC0-485F-9033-5D4DEC8774BB}"/>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4141907091" sldId="2147484181"/>
          </pc:sldLayoutMkLst>
          <pc:spChg chg="mod">
            <ac:chgData name="Theo van Kraay" userId="d84cc394-bc99-4d93-b782-78d464c5e7dd" providerId="ADAL" clId="{8BD682E8-2498-4C2E-A93B-E55759067A75}" dt="2025-04-11T13:14:50.308" v="1433"/>
            <ac:spMkLst>
              <pc:docMk/>
              <pc:sldMasterMk cId="2455066696" sldId="2147484138"/>
              <pc:sldLayoutMk cId="4141907091" sldId="2147484181"/>
              <ac:spMk id="2" creationId="{39E5C076-3B78-4451-8068-576892A08E9C}"/>
            </ac:spMkLst>
          </pc:spChg>
          <pc:spChg chg="mod">
            <ac:chgData name="Theo van Kraay" userId="d84cc394-bc99-4d93-b782-78d464c5e7dd" providerId="ADAL" clId="{8BD682E8-2498-4C2E-A93B-E55759067A75}" dt="2025-04-11T13:14:50.308" v="1433"/>
            <ac:spMkLst>
              <pc:docMk/>
              <pc:sldMasterMk cId="2455066696" sldId="2147484138"/>
              <pc:sldLayoutMk cId="4141907091" sldId="2147484181"/>
              <ac:spMk id="6" creationId="{49D8AF80-CAD5-4055-80AD-0B31EBCB52A9}"/>
            </ac:spMkLst>
          </pc:spChg>
          <pc:spChg chg="mod">
            <ac:chgData name="Theo van Kraay" userId="d84cc394-bc99-4d93-b782-78d464c5e7dd" providerId="ADAL" clId="{8BD682E8-2498-4C2E-A93B-E55759067A75}" dt="2025-04-11T13:14:50.308" v="1433"/>
            <ac:spMkLst>
              <pc:docMk/>
              <pc:sldMasterMk cId="2455066696" sldId="2147484138"/>
              <pc:sldLayoutMk cId="4141907091" sldId="2147484181"/>
              <ac:spMk id="7" creationId="{7E9DBFD9-3E1E-4F19-AF15-56780F9C7927}"/>
            </ac:spMkLst>
          </pc:spChg>
          <pc:cxnChg chg="mod">
            <ac:chgData name="Theo van Kraay" userId="d84cc394-bc99-4d93-b782-78d464c5e7dd" providerId="ADAL" clId="{8BD682E8-2498-4C2E-A93B-E55759067A75}" dt="2025-04-11T13:14:50.308" v="1433"/>
            <ac:cxnSpMkLst>
              <pc:docMk/>
              <pc:sldMasterMk cId="2455066696" sldId="2147484138"/>
              <pc:sldLayoutMk cId="4141907091" sldId="2147484181"/>
              <ac:cxnSpMk id="5" creationId="{C35867F2-3994-4092-B53B-5792FEE69887}"/>
            </ac:cxnSpMkLst>
          </pc:cxnChg>
          <pc:cxnChg chg="mod">
            <ac:chgData name="Theo van Kraay" userId="d84cc394-bc99-4d93-b782-78d464c5e7dd" providerId="ADAL" clId="{8BD682E8-2498-4C2E-A93B-E55759067A75}" dt="2025-04-11T13:14:50.308" v="1433"/>
            <ac:cxnSpMkLst>
              <pc:docMk/>
              <pc:sldMasterMk cId="2455066696" sldId="2147484138"/>
              <pc:sldLayoutMk cId="4141907091" sldId="2147484181"/>
              <ac:cxnSpMk id="8" creationId="{DF1A9F7D-F14E-4BCE-9EB4-D9EF47B67809}"/>
            </ac:cxnSpMkLst>
          </pc:cxnChg>
        </pc:sldLayoutChg>
        <pc:sldLayoutChg chg="modSp">
          <pc:chgData name="Theo van Kraay" userId="d84cc394-bc99-4d93-b782-78d464c5e7dd" providerId="ADAL" clId="{8BD682E8-2498-4C2E-A93B-E55759067A75}" dt="2025-04-11T13:14:50.308" v="1433"/>
          <pc:sldLayoutMkLst>
            <pc:docMk/>
            <pc:sldMasterMk cId="2455066696" sldId="2147484138"/>
            <pc:sldLayoutMk cId="2993617461" sldId="2147484182"/>
          </pc:sldLayoutMkLst>
          <pc:spChg chg="mod">
            <ac:chgData name="Theo van Kraay" userId="d84cc394-bc99-4d93-b782-78d464c5e7dd" providerId="ADAL" clId="{8BD682E8-2498-4C2E-A93B-E55759067A75}" dt="2025-04-11T13:14:50.308" v="1433"/>
            <ac:spMkLst>
              <pc:docMk/>
              <pc:sldMasterMk cId="2455066696" sldId="2147484138"/>
              <pc:sldLayoutMk cId="2993617461" sldId="2147484182"/>
              <ac:spMk id="2" creationId="{39E5C076-3B78-4451-8068-576892A08E9C}"/>
            </ac:spMkLst>
          </pc:spChg>
          <pc:spChg chg="mod">
            <ac:chgData name="Theo van Kraay" userId="d84cc394-bc99-4d93-b782-78d464c5e7dd" providerId="ADAL" clId="{8BD682E8-2498-4C2E-A93B-E55759067A75}" dt="2025-04-11T13:14:50.308" v="1433"/>
            <ac:spMkLst>
              <pc:docMk/>
              <pc:sldMasterMk cId="2455066696" sldId="2147484138"/>
              <pc:sldLayoutMk cId="2993617461" sldId="2147484182"/>
              <ac:spMk id="3" creationId="{A4015781-2431-48C9-AEF1-52FBD41AF3FC}"/>
            </ac:spMkLst>
          </pc:spChg>
          <pc:spChg chg="mod">
            <ac:chgData name="Theo van Kraay" userId="d84cc394-bc99-4d93-b782-78d464c5e7dd" providerId="ADAL" clId="{8BD682E8-2498-4C2E-A93B-E55759067A75}" dt="2025-04-11T13:14:50.308" v="1433"/>
            <ac:spMkLst>
              <pc:docMk/>
              <pc:sldMasterMk cId="2455066696" sldId="2147484138"/>
              <pc:sldLayoutMk cId="2993617461" sldId="2147484182"/>
              <ac:spMk id="6" creationId="{A1DC2181-37AB-40A3-B61C-1DE7DBB57D63}"/>
            </ac:spMkLst>
          </pc:spChg>
          <pc:cxnChg chg="mod">
            <ac:chgData name="Theo van Kraay" userId="d84cc394-bc99-4d93-b782-78d464c5e7dd" providerId="ADAL" clId="{8BD682E8-2498-4C2E-A93B-E55759067A75}" dt="2025-04-11T13:14:50.308" v="1433"/>
            <ac:cxnSpMkLst>
              <pc:docMk/>
              <pc:sldMasterMk cId="2455066696" sldId="2147484138"/>
              <pc:sldLayoutMk cId="2993617461" sldId="2147484182"/>
              <ac:cxnSpMk id="5" creationId="{C35867F2-3994-4092-B53B-5792FEE69887}"/>
            </ac:cxnSpMkLst>
          </pc:cxnChg>
        </pc:sldLayoutChg>
        <pc:sldLayoutChg chg="modSp">
          <pc:chgData name="Theo van Kraay" userId="d84cc394-bc99-4d93-b782-78d464c5e7dd" providerId="ADAL" clId="{8BD682E8-2498-4C2E-A93B-E55759067A75}" dt="2025-04-11T13:14:50.308" v="1433"/>
          <pc:sldLayoutMkLst>
            <pc:docMk/>
            <pc:sldMasterMk cId="2455066696" sldId="2147484138"/>
            <pc:sldLayoutMk cId="2540690416" sldId="2147484183"/>
          </pc:sldLayoutMkLst>
          <pc:spChg chg="mod">
            <ac:chgData name="Theo van Kraay" userId="d84cc394-bc99-4d93-b782-78d464c5e7dd" providerId="ADAL" clId="{8BD682E8-2498-4C2E-A93B-E55759067A75}" dt="2025-04-11T13:14:50.308" v="1433"/>
            <ac:spMkLst>
              <pc:docMk/>
              <pc:sldMasterMk cId="2455066696" sldId="2147484138"/>
              <pc:sldLayoutMk cId="2540690416" sldId="2147484183"/>
              <ac:spMk id="5" creationId="{BA9F61CF-FF79-485A-A6C8-A1952EFD58AE}"/>
            </ac:spMkLst>
          </pc:spChg>
          <pc:spChg chg="mod">
            <ac:chgData name="Theo van Kraay" userId="d84cc394-bc99-4d93-b782-78d464c5e7dd" providerId="ADAL" clId="{8BD682E8-2498-4C2E-A93B-E55759067A75}" dt="2025-04-11T13:14:50.308" v="1433"/>
            <ac:spMkLst>
              <pc:docMk/>
              <pc:sldMasterMk cId="2455066696" sldId="2147484138"/>
              <pc:sldLayoutMk cId="2540690416" sldId="2147484183"/>
              <ac:spMk id="6" creationId="{182D46E0-16CE-40B0-8623-F82D5D410958}"/>
            </ac:spMkLst>
          </pc:spChg>
          <pc:spChg chg="mod">
            <ac:chgData name="Theo van Kraay" userId="d84cc394-bc99-4d93-b782-78d464c5e7dd" providerId="ADAL" clId="{8BD682E8-2498-4C2E-A93B-E55759067A75}" dt="2025-04-11T13:14:50.308" v="1433"/>
            <ac:spMkLst>
              <pc:docMk/>
              <pc:sldMasterMk cId="2455066696" sldId="2147484138"/>
              <pc:sldLayoutMk cId="2540690416" sldId="2147484183"/>
              <ac:spMk id="8" creationId="{44977AB6-1D7E-4858-A2EA-BF86577C3990}"/>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183566761" sldId="2147484184"/>
          </pc:sldLayoutMkLst>
          <pc:spChg chg="mod">
            <ac:chgData name="Theo van Kraay" userId="d84cc394-bc99-4d93-b782-78d464c5e7dd" providerId="ADAL" clId="{8BD682E8-2498-4C2E-A93B-E55759067A75}" dt="2025-04-11T13:14:50.308" v="1433"/>
            <ac:spMkLst>
              <pc:docMk/>
              <pc:sldMasterMk cId="2455066696" sldId="2147484138"/>
              <pc:sldLayoutMk cId="1183566761" sldId="2147484184"/>
              <ac:spMk id="5" creationId="{F1EBE70E-6A93-4EB4-A189-6F9DE42CEE12}"/>
            </ac:spMkLst>
          </pc:spChg>
          <pc:spChg chg="mod">
            <ac:chgData name="Theo van Kraay" userId="d84cc394-bc99-4d93-b782-78d464c5e7dd" providerId="ADAL" clId="{8BD682E8-2498-4C2E-A93B-E55759067A75}" dt="2025-04-11T13:14:50.308" v="1433"/>
            <ac:spMkLst>
              <pc:docMk/>
              <pc:sldMasterMk cId="2455066696" sldId="2147484138"/>
              <pc:sldLayoutMk cId="1183566761" sldId="2147484184"/>
              <ac:spMk id="13" creationId="{47501FD0-A948-CC48-8B11-3BD4F2AE4E8F}"/>
            </ac:spMkLst>
          </pc:spChg>
          <pc:spChg chg="mod">
            <ac:chgData name="Theo van Kraay" userId="d84cc394-bc99-4d93-b782-78d464c5e7dd" providerId="ADAL" clId="{8BD682E8-2498-4C2E-A93B-E55759067A75}" dt="2025-04-11T13:14:50.308" v="1433"/>
            <ac:spMkLst>
              <pc:docMk/>
              <pc:sldMasterMk cId="2455066696" sldId="2147484138"/>
              <pc:sldLayoutMk cId="1183566761" sldId="2147484184"/>
              <ac:spMk id="17" creationId="{0E9A2E28-037B-FA4D-ADDC-1AFA11D65CB2}"/>
            </ac:spMkLst>
          </pc:spChg>
          <pc:spChg chg="mod">
            <ac:chgData name="Theo van Kraay" userId="d84cc394-bc99-4d93-b782-78d464c5e7dd" providerId="ADAL" clId="{8BD682E8-2498-4C2E-A93B-E55759067A75}" dt="2025-04-11T13:14:50.308" v="1433"/>
            <ac:spMkLst>
              <pc:docMk/>
              <pc:sldMasterMk cId="2455066696" sldId="2147484138"/>
              <pc:sldLayoutMk cId="1183566761" sldId="2147484184"/>
              <ac:spMk id="19" creationId="{7B17F8BB-3610-1A4F-9E76-B12E706A5517}"/>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756505061" sldId="2147484185"/>
          </pc:sldLayoutMkLst>
          <pc:spChg chg="mod">
            <ac:chgData name="Theo van Kraay" userId="d84cc394-bc99-4d93-b782-78d464c5e7dd" providerId="ADAL" clId="{8BD682E8-2498-4C2E-A93B-E55759067A75}" dt="2025-04-11T13:14:50.308" v="1433"/>
            <ac:spMkLst>
              <pc:docMk/>
              <pc:sldMasterMk cId="2455066696" sldId="2147484138"/>
              <pc:sldLayoutMk cId="756505061" sldId="2147484185"/>
              <ac:spMk id="3" creationId="{71845FFD-6B9A-4013-932A-5E4D7E849D10}"/>
            </ac:spMkLst>
          </pc:spChg>
          <pc:spChg chg="mod">
            <ac:chgData name="Theo van Kraay" userId="d84cc394-bc99-4d93-b782-78d464c5e7dd" providerId="ADAL" clId="{8BD682E8-2498-4C2E-A93B-E55759067A75}" dt="2025-04-11T13:14:50.308" v="1433"/>
            <ac:spMkLst>
              <pc:docMk/>
              <pc:sldMasterMk cId="2455066696" sldId="2147484138"/>
              <pc:sldLayoutMk cId="756505061" sldId="2147484185"/>
              <ac:spMk id="5" creationId="{F1EBE70E-6A93-4EB4-A189-6F9DE42CEE12}"/>
            </ac:spMkLst>
          </pc:spChg>
          <pc:spChg chg="mod">
            <ac:chgData name="Theo van Kraay" userId="d84cc394-bc99-4d93-b782-78d464c5e7dd" providerId="ADAL" clId="{8BD682E8-2498-4C2E-A93B-E55759067A75}" dt="2025-04-11T13:14:50.308" v="1433"/>
            <ac:spMkLst>
              <pc:docMk/>
              <pc:sldMasterMk cId="2455066696" sldId="2147484138"/>
              <pc:sldLayoutMk cId="756505061" sldId="2147484185"/>
              <ac:spMk id="13" creationId="{47501FD0-A948-CC48-8B11-3BD4F2AE4E8F}"/>
            </ac:spMkLst>
          </pc:spChg>
          <pc:spChg chg="mod">
            <ac:chgData name="Theo van Kraay" userId="d84cc394-bc99-4d93-b782-78d464c5e7dd" providerId="ADAL" clId="{8BD682E8-2498-4C2E-A93B-E55759067A75}" dt="2025-04-11T13:14:50.308" v="1433"/>
            <ac:spMkLst>
              <pc:docMk/>
              <pc:sldMasterMk cId="2455066696" sldId="2147484138"/>
              <pc:sldLayoutMk cId="756505061" sldId="2147484185"/>
              <ac:spMk id="17" creationId="{0E9A2E28-037B-FA4D-ADDC-1AFA11D65CB2}"/>
            </ac:spMkLst>
          </pc:spChg>
          <pc:spChg chg="mod">
            <ac:chgData name="Theo van Kraay" userId="d84cc394-bc99-4d93-b782-78d464c5e7dd" providerId="ADAL" clId="{8BD682E8-2498-4C2E-A93B-E55759067A75}" dt="2025-04-11T13:14:50.308" v="1433"/>
            <ac:spMkLst>
              <pc:docMk/>
              <pc:sldMasterMk cId="2455066696" sldId="2147484138"/>
              <pc:sldLayoutMk cId="756505061" sldId="2147484185"/>
              <ac:spMk id="19" creationId="{7B17F8BB-3610-1A4F-9E76-B12E706A5517}"/>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178945535" sldId="2147484186"/>
          </pc:sldLayoutMkLst>
          <pc:spChg chg="mod">
            <ac:chgData name="Theo van Kraay" userId="d84cc394-bc99-4d93-b782-78d464c5e7dd" providerId="ADAL" clId="{8BD682E8-2498-4C2E-A93B-E55759067A75}" dt="2025-04-11T13:14:50.308" v="1433"/>
            <ac:spMkLst>
              <pc:docMk/>
              <pc:sldMasterMk cId="2455066696" sldId="2147484138"/>
              <pc:sldLayoutMk cId="3178945535" sldId="2147484186"/>
              <ac:spMk id="2" creationId="{2782BB27-7DA5-4478-8C18-C1FFEE20AAC1}"/>
            </ac:spMkLst>
          </pc:spChg>
          <pc:spChg chg="mod">
            <ac:chgData name="Theo van Kraay" userId="d84cc394-bc99-4d93-b782-78d464c5e7dd" providerId="ADAL" clId="{8BD682E8-2498-4C2E-A93B-E55759067A75}" dt="2025-04-11T13:14:50.308" v="1433"/>
            <ac:spMkLst>
              <pc:docMk/>
              <pc:sldMasterMk cId="2455066696" sldId="2147484138"/>
              <pc:sldLayoutMk cId="3178945535" sldId="2147484186"/>
              <ac:spMk id="3" creationId="{2316165A-5926-4F59-B348-996936FBB574}"/>
            </ac:spMkLst>
          </pc:spChg>
          <pc:spChg chg="mod">
            <ac:chgData name="Theo van Kraay" userId="d84cc394-bc99-4d93-b782-78d464c5e7dd" providerId="ADAL" clId="{8BD682E8-2498-4C2E-A93B-E55759067A75}" dt="2025-04-11T13:14:50.308" v="1433"/>
            <ac:spMkLst>
              <pc:docMk/>
              <pc:sldMasterMk cId="2455066696" sldId="2147484138"/>
              <pc:sldLayoutMk cId="3178945535" sldId="2147484186"/>
              <ac:spMk id="12" creationId="{2BB818A5-4223-0847-B6E2-655C7DC7B6B4}"/>
            </ac:spMkLst>
          </pc:spChg>
          <pc:spChg chg="mod">
            <ac:chgData name="Theo van Kraay" userId="d84cc394-bc99-4d93-b782-78d464c5e7dd" providerId="ADAL" clId="{8BD682E8-2498-4C2E-A93B-E55759067A75}" dt="2025-04-11T13:14:50.308" v="1433"/>
            <ac:spMkLst>
              <pc:docMk/>
              <pc:sldMasterMk cId="2455066696" sldId="2147484138"/>
              <pc:sldLayoutMk cId="3178945535" sldId="2147484186"/>
              <ac:spMk id="13" creationId="{47501FD0-A948-CC48-8B11-3BD4F2AE4E8F}"/>
            </ac:spMkLst>
          </pc:spChg>
          <pc:spChg chg="mod">
            <ac:chgData name="Theo van Kraay" userId="d84cc394-bc99-4d93-b782-78d464c5e7dd" providerId="ADAL" clId="{8BD682E8-2498-4C2E-A93B-E55759067A75}" dt="2025-04-11T13:14:50.308" v="1433"/>
            <ac:spMkLst>
              <pc:docMk/>
              <pc:sldMasterMk cId="2455066696" sldId="2147484138"/>
              <pc:sldLayoutMk cId="3178945535" sldId="2147484186"/>
              <ac:spMk id="19" creationId="{0D599919-A8E3-4D2B-86CF-50C6704F17D5}"/>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359284324" sldId="2147484187"/>
          </pc:sldLayoutMkLst>
          <pc:spChg chg="mod">
            <ac:chgData name="Theo van Kraay" userId="d84cc394-bc99-4d93-b782-78d464c5e7dd" providerId="ADAL" clId="{8BD682E8-2498-4C2E-A93B-E55759067A75}" dt="2025-04-11T13:14:50.308" v="1433"/>
            <ac:spMkLst>
              <pc:docMk/>
              <pc:sldMasterMk cId="2455066696" sldId="2147484138"/>
              <pc:sldLayoutMk cId="1359284324" sldId="2147484187"/>
              <ac:spMk id="2" creationId="{6BB14A7D-C409-4A7C-9D82-A2E5DBB8AB72}"/>
            </ac:spMkLst>
          </pc:spChg>
          <pc:spChg chg="mod">
            <ac:chgData name="Theo van Kraay" userId="d84cc394-bc99-4d93-b782-78d464c5e7dd" providerId="ADAL" clId="{8BD682E8-2498-4C2E-A93B-E55759067A75}" dt="2025-04-11T13:14:50.308" v="1433"/>
            <ac:spMkLst>
              <pc:docMk/>
              <pc:sldMasterMk cId="2455066696" sldId="2147484138"/>
              <pc:sldLayoutMk cId="1359284324" sldId="2147484187"/>
              <ac:spMk id="3" creationId="{2316165A-5926-4F59-B348-996936FBB574}"/>
            </ac:spMkLst>
          </pc:spChg>
          <pc:spChg chg="mod">
            <ac:chgData name="Theo van Kraay" userId="d84cc394-bc99-4d93-b782-78d464c5e7dd" providerId="ADAL" clId="{8BD682E8-2498-4C2E-A93B-E55759067A75}" dt="2025-04-11T13:14:50.308" v="1433"/>
            <ac:spMkLst>
              <pc:docMk/>
              <pc:sldMasterMk cId="2455066696" sldId="2147484138"/>
              <pc:sldLayoutMk cId="1359284324" sldId="2147484187"/>
              <ac:spMk id="12" creationId="{2BB818A5-4223-0847-B6E2-655C7DC7B6B4}"/>
            </ac:spMkLst>
          </pc:spChg>
          <pc:spChg chg="mod">
            <ac:chgData name="Theo van Kraay" userId="d84cc394-bc99-4d93-b782-78d464c5e7dd" providerId="ADAL" clId="{8BD682E8-2498-4C2E-A93B-E55759067A75}" dt="2025-04-11T13:14:50.308" v="1433"/>
            <ac:spMkLst>
              <pc:docMk/>
              <pc:sldMasterMk cId="2455066696" sldId="2147484138"/>
              <pc:sldLayoutMk cId="1359284324" sldId="2147484187"/>
              <ac:spMk id="13" creationId="{47501FD0-A948-CC48-8B11-3BD4F2AE4E8F}"/>
            </ac:spMkLst>
          </pc:spChg>
          <pc:spChg chg="mod">
            <ac:chgData name="Theo van Kraay" userId="d84cc394-bc99-4d93-b782-78d464c5e7dd" providerId="ADAL" clId="{8BD682E8-2498-4C2E-A93B-E55759067A75}" dt="2025-04-11T13:14:50.308" v="1433"/>
            <ac:spMkLst>
              <pc:docMk/>
              <pc:sldMasterMk cId="2455066696" sldId="2147484138"/>
              <pc:sldLayoutMk cId="1359284324" sldId="2147484187"/>
              <ac:spMk id="19" creationId="{0D599919-A8E3-4D2B-86CF-50C6704F17D5}"/>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671021794" sldId="2147484189"/>
          </pc:sldLayoutMkLst>
          <pc:spChg chg="mod">
            <ac:chgData name="Theo van Kraay" userId="d84cc394-bc99-4d93-b782-78d464c5e7dd" providerId="ADAL" clId="{8BD682E8-2498-4C2E-A93B-E55759067A75}" dt="2025-04-11T13:14:50.308" v="1433"/>
            <ac:spMkLst>
              <pc:docMk/>
              <pc:sldMasterMk cId="2455066696" sldId="2147484138"/>
              <pc:sldLayoutMk cId="671021794" sldId="2147484189"/>
              <ac:spMk id="3" creationId="{BB0522D1-C6FA-5953-2AB4-29194F7F8900}"/>
            </ac:spMkLst>
          </pc:spChg>
          <pc:spChg chg="mod">
            <ac:chgData name="Theo van Kraay" userId="d84cc394-bc99-4d93-b782-78d464c5e7dd" providerId="ADAL" clId="{8BD682E8-2498-4C2E-A93B-E55759067A75}" dt="2025-04-11T13:14:50.308" v="1433"/>
            <ac:spMkLst>
              <pc:docMk/>
              <pc:sldMasterMk cId="2455066696" sldId="2147484138"/>
              <pc:sldLayoutMk cId="671021794" sldId="2147484189"/>
              <ac:spMk id="4" creationId="{D58F302C-CBE8-41B7-09B8-0880F1B734F4}"/>
            </ac:spMkLst>
          </pc:spChg>
          <pc:spChg chg="mod">
            <ac:chgData name="Theo van Kraay" userId="d84cc394-bc99-4d93-b782-78d464c5e7dd" providerId="ADAL" clId="{8BD682E8-2498-4C2E-A93B-E55759067A75}" dt="2025-04-11T13:14:50.308" v="1433"/>
            <ac:spMkLst>
              <pc:docMk/>
              <pc:sldMasterMk cId="2455066696" sldId="2147484138"/>
              <pc:sldLayoutMk cId="671021794" sldId="2147484189"/>
              <ac:spMk id="5" creationId="{88F09FCD-A52F-AF97-7073-48366B5E4A00}"/>
            </ac:spMkLst>
          </pc:spChg>
          <pc:spChg chg="mod">
            <ac:chgData name="Theo van Kraay" userId="d84cc394-bc99-4d93-b782-78d464c5e7dd" providerId="ADAL" clId="{8BD682E8-2498-4C2E-A93B-E55759067A75}" dt="2025-04-11T13:14:50.308" v="1433"/>
            <ac:spMkLst>
              <pc:docMk/>
              <pc:sldMasterMk cId="2455066696" sldId="2147484138"/>
              <pc:sldLayoutMk cId="671021794" sldId="2147484189"/>
              <ac:spMk id="7" creationId="{8594ECE4-5CE7-0519-1602-1A87771A7241}"/>
            </ac:spMkLst>
          </pc:spChg>
          <pc:picChg chg="mod">
            <ac:chgData name="Theo van Kraay" userId="d84cc394-bc99-4d93-b782-78d464c5e7dd" providerId="ADAL" clId="{8BD682E8-2498-4C2E-A93B-E55759067A75}" dt="2025-04-11T13:14:50.308" v="1433"/>
            <ac:picMkLst>
              <pc:docMk/>
              <pc:sldMasterMk cId="2455066696" sldId="2147484138"/>
              <pc:sldLayoutMk cId="671021794" sldId="2147484189"/>
              <ac:picMk id="2" creationId="{FFBC028C-A225-65A3-A052-02DC09CAC31C}"/>
            </ac:picMkLst>
          </pc:picChg>
          <pc:picChg chg="mod">
            <ac:chgData name="Theo van Kraay" userId="d84cc394-bc99-4d93-b782-78d464c5e7dd" providerId="ADAL" clId="{8BD682E8-2498-4C2E-A93B-E55759067A75}" dt="2025-04-11T13:14:50.308" v="1433"/>
            <ac:picMkLst>
              <pc:docMk/>
              <pc:sldMasterMk cId="2455066696" sldId="2147484138"/>
              <pc:sldLayoutMk cId="671021794" sldId="2147484189"/>
              <ac:picMk id="6" creationId="{8FFB824D-E63B-6664-C233-3D8D7006487C}"/>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3603675903" sldId="2147484190"/>
          </pc:sldLayoutMkLst>
          <pc:spChg chg="mod">
            <ac:chgData name="Theo van Kraay" userId="d84cc394-bc99-4d93-b782-78d464c5e7dd" providerId="ADAL" clId="{8BD682E8-2498-4C2E-A93B-E55759067A75}" dt="2025-04-11T13:14:50.308" v="1433"/>
            <ac:spMkLst>
              <pc:docMk/>
              <pc:sldMasterMk cId="2455066696" sldId="2147484138"/>
              <pc:sldLayoutMk cId="3603675903" sldId="2147484190"/>
              <ac:spMk id="2" creationId="{00000000-0000-0000-0000-000000000000}"/>
            </ac:spMkLst>
          </pc:spChg>
          <pc:picChg chg="mod">
            <ac:chgData name="Theo van Kraay" userId="d84cc394-bc99-4d93-b782-78d464c5e7dd" providerId="ADAL" clId="{8BD682E8-2498-4C2E-A93B-E55759067A75}" dt="2025-04-11T13:14:50.308" v="1433"/>
            <ac:picMkLst>
              <pc:docMk/>
              <pc:sldMasterMk cId="2455066696" sldId="2147484138"/>
              <pc:sldLayoutMk cId="3603675903" sldId="2147484190"/>
              <ac:picMk id="5" creationId="{70D3778F-A717-44C8-9013-FF206B15DD6D}"/>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786653502" sldId="2147484191"/>
          </pc:sldLayoutMkLst>
          <pc:picChg chg="mod">
            <ac:chgData name="Theo van Kraay" userId="d84cc394-bc99-4d93-b782-78d464c5e7dd" providerId="ADAL" clId="{8BD682E8-2498-4C2E-A93B-E55759067A75}" dt="2025-04-11T13:14:50.308" v="1433"/>
            <ac:picMkLst>
              <pc:docMk/>
              <pc:sldMasterMk cId="2455066696" sldId="2147484138"/>
              <pc:sldLayoutMk cId="1786653502" sldId="2147484191"/>
              <ac:picMk id="4" creationId="{7E530C24-163F-15BF-3D01-A8CA8BF26885}"/>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317726601" sldId="2147484267"/>
          </pc:sldLayoutMkLst>
          <pc:spChg chg="mod">
            <ac:chgData name="Theo van Kraay" userId="d84cc394-bc99-4d93-b782-78d464c5e7dd" providerId="ADAL" clId="{8BD682E8-2498-4C2E-A93B-E55759067A75}" dt="2025-04-11T13:14:50.308" v="1433"/>
            <ac:spMkLst>
              <pc:docMk/>
              <pc:sldMasterMk cId="2455066696" sldId="2147484138"/>
              <pc:sldLayoutMk cId="1317726601" sldId="2147484267"/>
              <ac:spMk id="2" creationId="{6D6DCF47-8263-D7FB-6D76-B06C445275B0}"/>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12" creationId="{6C4FB0E4-7942-3FC2-407F-B9500F035E5D}"/>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13" creationId="{15EC97A3-A696-A850-DAC3-9B7F156D6435}"/>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15" creationId="{676A4AA1-3572-4723-1C95-164DF0BCD503}"/>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1" creationId="{0051C787-FE09-A6FD-658C-A2AA371B60A0}"/>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2" creationId="{8D9099A6-3B0A-9464-367E-D5A8E455A408}"/>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3" creationId="{07AC5969-ACBC-CD3B-958B-C4688327203B}"/>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4" creationId="{AB03BDC5-976E-FC84-E7E5-F83B89DAEC42}"/>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5" creationId="{DD404668-7BFF-9D81-116D-D664F55583DC}"/>
            </ac:spMkLst>
          </pc:spChg>
          <pc:spChg chg="mod">
            <ac:chgData name="Theo van Kraay" userId="d84cc394-bc99-4d93-b782-78d464c5e7dd" providerId="ADAL" clId="{8BD682E8-2498-4C2E-A93B-E55759067A75}" dt="2025-04-11T13:14:50.308" v="1433"/>
            <ac:spMkLst>
              <pc:docMk/>
              <pc:sldMasterMk cId="2455066696" sldId="2147484138"/>
              <pc:sldLayoutMk cId="1317726601" sldId="2147484267"/>
              <ac:spMk id="27" creationId="{C59416B7-40A3-0E61-131F-614A2055DC63}"/>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2823806594" sldId="2147484268"/>
          </pc:sldLayoutMkLst>
          <pc:spChg chg="mod">
            <ac:chgData name="Theo van Kraay" userId="d84cc394-bc99-4d93-b782-78d464c5e7dd" providerId="ADAL" clId="{8BD682E8-2498-4C2E-A93B-E55759067A75}" dt="2025-04-11T13:14:50.308" v="1433"/>
            <ac:spMkLst>
              <pc:docMk/>
              <pc:sldMasterMk cId="2455066696" sldId="2147484138"/>
              <pc:sldLayoutMk cId="2823806594" sldId="2147484268"/>
              <ac:spMk id="3" creationId="{5022EE65-FBB2-C961-B89F-9DADBDB2DB30}"/>
            </ac:spMkLst>
          </pc:spChg>
          <pc:spChg chg="mod">
            <ac:chgData name="Theo van Kraay" userId="d84cc394-bc99-4d93-b782-78d464c5e7dd" providerId="ADAL" clId="{8BD682E8-2498-4C2E-A93B-E55759067A75}" dt="2025-04-11T13:14:50.308" v="1433"/>
            <ac:spMkLst>
              <pc:docMk/>
              <pc:sldMasterMk cId="2455066696" sldId="2147484138"/>
              <pc:sldLayoutMk cId="2823806594" sldId="2147484268"/>
              <ac:spMk id="5" creationId="{4B878651-6EA0-F1DE-DDB3-D4C07A4E5942}"/>
            </ac:spMkLst>
          </pc:spChg>
          <pc:spChg chg="mod">
            <ac:chgData name="Theo van Kraay" userId="d84cc394-bc99-4d93-b782-78d464c5e7dd" providerId="ADAL" clId="{8BD682E8-2498-4C2E-A93B-E55759067A75}" dt="2025-04-11T13:14:50.308" v="1433"/>
            <ac:spMkLst>
              <pc:docMk/>
              <pc:sldMasterMk cId="2455066696" sldId="2147484138"/>
              <pc:sldLayoutMk cId="2823806594" sldId="2147484268"/>
              <ac:spMk id="10" creationId="{52A3F807-DEFB-6026-D7BD-82284EB7FB76}"/>
            </ac:spMkLst>
          </pc:spChg>
          <pc:spChg chg="mod">
            <ac:chgData name="Theo van Kraay" userId="d84cc394-bc99-4d93-b782-78d464c5e7dd" providerId="ADAL" clId="{8BD682E8-2498-4C2E-A93B-E55759067A75}" dt="2025-04-11T13:14:50.308" v="1433"/>
            <ac:spMkLst>
              <pc:docMk/>
              <pc:sldMasterMk cId="2455066696" sldId="2147484138"/>
              <pc:sldLayoutMk cId="2823806594" sldId="2147484268"/>
              <ac:spMk id="11" creationId="{6B8F6EDE-3287-C98A-2287-E97E9546E9E1}"/>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3736666713" sldId="2147484269"/>
          </pc:sldLayoutMkLst>
          <pc:spChg chg="mod">
            <ac:chgData name="Theo van Kraay" userId="d84cc394-bc99-4d93-b782-78d464c5e7dd" providerId="ADAL" clId="{8BD682E8-2498-4C2E-A93B-E55759067A75}" dt="2025-04-11T13:14:50.308" v="1433"/>
            <ac:spMkLst>
              <pc:docMk/>
              <pc:sldMasterMk cId="2455066696" sldId="2147484138"/>
              <pc:sldLayoutMk cId="3736666713" sldId="2147484269"/>
              <ac:spMk id="4" creationId="{9990334F-64A4-97A6-3FCA-1FCAEE0A68CC}"/>
            </ac:spMkLst>
          </pc:spChg>
          <pc:spChg chg="mod">
            <ac:chgData name="Theo van Kraay" userId="d84cc394-bc99-4d93-b782-78d464c5e7dd" providerId="ADAL" clId="{8BD682E8-2498-4C2E-A93B-E55759067A75}" dt="2025-04-11T13:14:50.308" v="1433"/>
            <ac:spMkLst>
              <pc:docMk/>
              <pc:sldMasterMk cId="2455066696" sldId="2147484138"/>
              <pc:sldLayoutMk cId="3736666713" sldId="2147484269"/>
              <ac:spMk id="6" creationId="{56B23FC0-F06F-3CFF-2466-B04AA6D8F046}"/>
            </ac:spMkLst>
          </pc:spChg>
          <pc:spChg chg="mod">
            <ac:chgData name="Theo van Kraay" userId="d84cc394-bc99-4d93-b782-78d464c5e7dd" providerId="ADAL" clId="{8BD682E8-2498-4C2E-A93B-E55759067A75}" dt="2025-04-11T13:14:50.308" v="1433"/>
            <ac:spMkLst>
              <pc:docMk/>
              <pc:sldMasterMk cId="2455066696" sldId="2147484138"/>
              <pc:sldLayoutMk cId="3736666713" sldId="2147484269"/>
              <ac:spMk id="8" creationId="{E92F2B7C-E744-4E83-C681-FFA2C221F7F6}"/>
            </ac:spMkLst>
          </pc:spChg>
          <pc:spChg chg="mod">
            <ac:chgData name="Theo van Kraay" userId="d84cc394-bc99-4d93-b782-78d464c5e7dd" providerId="ADAL" clId="{8BD682E8-2498-4C2E-A93B-E55759067A75}" dt="2025-04-11T13:14:50.308" v="1433"/>
            <ac:spMkLst>
              <pc:docMk/>
              <pc:sldMasterMk cId="2455066696" sldId="2147484138"/>
              <pc:sldLayoutMk cId="3736666713" sldId="2147484269"/>
              <ac:spMk id="11" creationId="{7BAE9E32-8B40-CF6D-3825-5BAB68576309}"/>
            </ac:spMkLst>
          </pc:spChg>
          <pc:spChg chg="mod">
            <ac:chgData name="Theo van Kraay" userId="d84cc394-bc99-4d93-b782-78d464c5e7dd" providerId="ADAL" clId="{8BD682E8-2498-4C2E-A93B-E55759067A75}" dt="2025-04-11T13:14:50.308" v="1433"/>
            <ac:spMkLst>
              <pc:docMk/>
              <pc:sldMasterMk cId="2455066696" sldId="2147484138"/>
              <pc:sldLayoutMk cId="3736666713" sldId="2147484269"/>
              <ac:spMk id="12" creationId="{0C699655-E77D-B8E7-3A11-AEDDA75D9090}"/>
            </ac:spMkLst>
          </pc:spChg>
          <pc:spChg chg="mod">
            <ac:chgData name="Theo van Kraay" userId="d84cc394-bc99-4d93-b782-78d464c5e7dd" providerId="ADAL" clId="{8BD682E8-2498-4C2E-A93B-E55759067A75}" dt="2025-04-11T13:14:50.308" v="1433"/>
            <ac:spMkLst>
              <pc:docMk/>
              <pc:sldMasterMk cId="2455066696" sldId="2147484138"/>
              <pc:sldLayoutMk cId="3736666713" sldId="2147484269"/>
              <ac:spMk id="13" creationId="{ADABAABF-23BF-DB0A-F245-8A52C4375FEB}"/>
            </ac:spMkLst>
          </pc:spChg>
        </pc:sldLayoutChg>
        <pc:sldLayoutChg chg="modSp">
          <pc:chgData name="Theo van Kraay" userId="d84cc394-bc99-4d93-b782-78d464c5e7dd" providerId="ADAL" clId="{8BD682E8-2498-4C2E-A93B-E55759067A75}" dt="2025-04-11T13:14:50.308" v="1433"/>
          <pc:sldLayoutMkLst>
            <pc:docMk/>
            <pc:sldMasterMk cId="2455066696" sldId="2147484138"/>
            <pc:sldLayoutMk cId="1009074836" sldId="2147484270"/>
          </pc:sldLayoutMkLst>
          <pc:spChg chg="mod">
            <ac:chgData name="Theo van Kraay" userId="d84cc394-bc99-4d93-b782-78d464c5e7dd" providerId="ADAL" clId="{8BD682E8-2498-4C2E-A93B-E55759067A75}" dt="2025-04-11T13:14:50.308" v="1433"/>
            <ac:spMkLst>
              <pc:docMk/>
              <pc:sldMasterMk cId="2455066696" sldId="2147484138"/>
              <pc:sldLayoutMk cId="1009074836" sldId="2147484270"/>
              <ac:spMk id="11" creationId="{4305D88A-09EA-3B57-EB7C-B55B88ECDD71}"/>
            </ac:spMkLst>
          </pc:spChg>
          <pc:spChg chg="mod">
            <ac:chgData name="Theo van Kraay" userId="d84cc394-bc99-4d93-b782-78d464c5e7dd" providerId="ADAL" clId="{8BD682E8-2498-4C2E-A93B-E55759067A75}" dt="2025-04-11T13:14:50.308" v="1433"/>
            <ac:spMkLst>
              <pc:docMk/>
              <pc:sldMasterMk cId="2455066696" sldId="2147484138"/>
              <pc:sldLayoutMk cId="1009074836" sldId="2147484270"/>
              <ac:spMk id="12" creationId="{FBC8A560-6BB2-8E69-1177-186B4F67AA79}"/>
            </ac:spMkLst>
          </pc:spChg>
          <pc:picChg chg="mod">
            <ac:chgData name="Theo van Kraay" userId="d84cc394-bc99-4d93-b782-78d464c5e7dd" providerId="ADAL" clId="{8BD682E8-2498-4C2E-A93B-E55759067A75}" dt="2025-04-11T13:14:50.308" v="1433"/>
            <ac:picMkLst>
              <pc:docMk/>
              <pc:sldMasterMk cId="2455066696" sldId="2147484138"/>
              <pc:sldLayoutMk cId="1009074836" sldId="2147484270"/>
              <ac:picMk id="3" creationId="{1BC6ECB5-7ACF-51B6-4A14-C02731160FB8}"/>
            </ac:picMkLst>
          </pc:picChg>
        </pc:sldLayoutChg>
        <pc:sldLayoutChg chg="modSp">
          <pc:chgData name="Theo van Kraay" userId="d84cc394-bc99-4d93-b782-78d464c5e7dd" providerId="ADAL" clId="{8BD682E8-2498-4C2E-A93B-E55759067A75}" dt="2025-04-11T13:14:50.308" v="1433"/>
          <pc:sldLayoutMkLst>
            <pc:docMk/>
            <pc:sldMasterMk cId="2455066696" sldId="2147484138"/>
            <pc:sldLayoutMk cId="1562740407" sldId="2147484271"/>
          </pc:sldLayoutMkLst>
          <pc:spChg chg="mod">
            <ac:chgData name="Theo van Kraay" userId="d84cc394-bc99-4d93-b782-78d464c5e7dd" providerId="ADAL" clId="{8BD682E8-2498-4C2E-A93B-E55759067A75}" dt="2025-04-11T13:14:50.308" v="1433"/>
            <ac:spMkLst>
              <pc:docMk/>
              <pc:sldMasterMk cId="2455066696" sldId="2147484138"/>
              <pc:sldLayoutMk cId="1562740407" sldId="2147484271"/>
              <ac:spMk id="2" creationId="{D991BD81-BC2D-10FF-E174-E99151F13F0D}"/>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3" creationId="{8A3C849A-49C3-A874-DC36-4C268B37F7F0}"/>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4" creationId="{61393929-3876-7075-DBB0-3529420A50A0}"/>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35" creationId="{5BC16637-3DC2-093E-ED78-9E326F16B5BC}"/>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38" creationId="{9BB1551E-5B3E-869A-6135-AE7A22CC015A}"/>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60" creationId="{CC58FE4C-0CF5-19B7-6C33-9C78DEEDDA7C}"/>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61" creationId="{489D481E-CF83-F3BA-0DC5-78E3AA7F3821}"/>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63" creationId="{FF3478D9-FB39-1DA5-3C24-3D9811940F23}"/>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68" creationId="{37FB65EC-6C01-B60C-3A3E-9488DDC82D69}"/>
            </ac:spMkLst>
          </pc:spChg>
          <pc:spChg chg="mod">
            <ac:chgData name="Theo van Kraay" userId="d84cc394-bc99-4d93-b782-78d464c5e7dd" providerId="ADAL" clId="{8BD682E8-2498-4C2E-A93B-E55759067A75}" dt="2025-04-11T13:14:50.308" v="1433"/>
            <ac:spMkLst>
              <pc:docMk/>
              <pc:sldMasterMk cId="2455066696" sldId="2147484138"/>
              <pc:sldLayoutMk cId="1562740407" sldId="2147484271"/>
              <ac:spMk id="72" creationId="{CE37AFC0-3C55-9058-D569-D055B7BA3CF3}"/>
            </ac:spMkLst>
          </pc:spChg>
        </pc:sldLayoutChg>
      </pc:sldMasterChg>
      <pc:sldMasterChg chg="modSp delSldLayout modSldLayout">
        <pc:chgData name="Theo van Kraay" userId="d84cc394-bc99-4d93-b782-78d464c5e7dd" providerId="ADAL" clId="{8BD682E8-2498-4C2E-A93B-E55759067A75}" dt="2025-04-11T13:32:34.380" v="1490" actId="47"/>
        <pc:sldMasterMkLst>
          <pc:docMk/>
          <pc:sldMasterMk cId="1885958520" sldId="2147484192"/>
        </pc:sldMasterMkLst>
        <pc:spChg chg="mod">
          <ac:chgData name="Theo van Kraay" userId="d84cc394-bc99-4d93-b782-78d464c5e7dd" providerId="ADAL" clId="{8BD682E8-2498-4C2E-A93B-E55759067A75}" dt="2025-04-11T13:14:50.308" v="1433"/>
          <ac:spMkLst>
            <pc:docMk/>
            <pc:sldMasterMk cId="1885958520" sldId="2147484192"/>
            <ac:spMk id="2"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ac:spMk id="3" creationId="{90E0CE0A-15D7-405F-8DFA-B7F5AF47B03C}"/>
          </ac:spMkLst>
        </pc:spChg>
        <pc:spChg chg="mod">
          <ac:chgData name="Theo van Kraay" userId="d84cc394-bc99-4d93-b782-78d464c5e7dd" providerId="ADAL" clId="{8BD682E8-2498-4C2E-A93B-E55759067A75}" dt="2025-04-11T13:14:50.308" v="1433"/>
          <ac:spMkLst>
            <pc:docMk/>
            <pc:sldMasterMk cId="1885958520" sldId="2147484192"/>
            <ac:spMk id="4"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ac:spMk id="35" creationId="{09835393-211C-428D-B22F-51EE7A413599}"/>
          </ac:spMkLst>
        </pc:spChg>
        <pc:grpChg chg="mod">
          <ac:chgData name="Theo van Kraay" userId="d84cc394-bc99-4d93-b782-78d464c5e7dd" providerId="ADAL" clId="{8BD682E8-2498-4C2E-A93B-E55759067A75}" dt="2025-04-11T13:14:50.308" v="1433"/>
          <ac:grpSpMkLst>
            <pc:docMk/>
            <pc:sldMasterMk cId="1885958520" sldId="2147484192"/>
            <ac:grpSpMk id="47" creationId="{32B5FFBF-552A-4973-B5B3-9EE3A765185F}"/>
          </ac:grpSpMkLst>
        </pc:grpChg>
        <pc:picChg chg="mod">
          <ac:chgData name="Theo van Kraay" userId="d84cc394-bc99-4d93-b782-78d464c5e7dd" providerId="ADAL" clId="{8BD682E8-2498-4C2E-A93B-E55759067A75}" dt="2025-04-11T13:14:50.308" v="1433"/>
          <ac:picMkLst>
            <pc:docMk/>
            <pc:sldMasterMk cId="1885958520" sldId="2147484192"/>
            <ac:picMk id="144" creationId="{55FCE7D5-5796-0746-3173-EB75FBE85E45}"/>
          </ac:picMkLst>
        </pc:picChg>
        <pc:cxnChg chg="mod">
          <ac:chgData name="Theo van Kraay" userId="d84cc394-bc99-4d93-b782-78d464c5e7dd" providerId="ADAL" clId="{8BD682E8-2498-4C2E-A93B-E55759067A75}" dt="2025-04-11T13:14:50.308" v="1433"/>
          <ac:cxnSpMkLst>
            <pc:docMk/>
            <pc:sldMasterMk cId="1885958520" sldId="2147484192"/>
            <ac:cxnSpMk id="20" creationId="{20D7A2DB-4310-49CD-83F6-55B33BE76665}"/>
          </ac:cxnSpMkLst>
        </pc:cxnChg>
        <pc:cxnChg chg="mod">
          <ac:chgData name="Theo van Kraay" userId="d84cc394-bc99-4d93-b782-78d464c5e7dd" providerId="ADAL" clId="{8BD682E8-2498-4C2E-A93B-E55759067A75}" dt="2025-04-11T13:14:50.308" v="1433"/>
          <ac:cxnSpMkLst>
            <pc:docMk/>
            <pc:sldMasterMk cId="1885958520" sldId="2147484192"/>
            <ac:cxnSpMk id="28" creationId="{F3E0130A-B11A-42AB-8439-3CB0569F1C08}"/>
          </ac:cxnSpMkLst>
        </pc:cxnChg>
        <pc:cxnChg chg="mod">
          <ac:chgData name="Theo van Kraay" userId="d84cc394-bc99-4d93-b782-78d464c5e7dd" providerId="ADAL" clId="{8BD682E8-2498-4C2E-A93B-E55759067A75}" dt="2025-04-11T13:14:50.308" v="1433"/>
          <ac:cxnSpMkLst>
            <pc:docMk/>
            <pc:sldMasterMk cId="1885958520" sldId="2147484192"/>
            <ac:cxnSpMk id="33" creationId="{1D8767DD-4892-4904-AE72-87087DD9CCC2}"/>
          </ac:cxnSpMkLst>
        </pc:cxnChg>
        <pc:cxnChg chg="mod">
          <ac:chgData name="Theo van Kraay" userId="d84cc394-bc99-4d93-b782-78d464c5e7dd" providerId="ADAL" clId="{8BD682E8-2498-4C2E-A93B-E55759067A75}" dt="2025-04-11T13:14:50.308" v="1433"/>
          <ac:cxnSpMkLst>
            <pc:docMk/>
            <pc:sldMasterMk cId="1885958520" sldId="2147484192"/>
            <ac:cxnSpMk id="45" creationId="{CCD7A1D0-B060-4037-BFAE-80FAF89CC35F}"/>
          </ac:cxnSpMkLst>
        </pc:cxnChg>
        <pc:sldLayoutChg chg="modSp">
          <pc:chgData name="Theo van Kraay" userId="d84cc394-bc99-4d93-b782-78d464c5e7dd" providerId="ADAL" clId="{8BD682E8-2498-4C2E-A93B-E55759067A75}" dt="2025-04-11T13:14:50.308" v="1433"/>
          <pc:sldLayoutMkLst>
            <pc:docMk/>
            <pc:sldMasterMk cId="1885958520" sldId="2147484192"/>
            <pc:sldLayoutMk cId="1820955762" sldId="2147483941"/>
          </pc:sldLayoutMkLst>
          <pc:picChg chg="mod">
            <ac:chgData name="Theo van Kraay" userId="d84cc394-bc99-4d93-b782-78d464c5e7dd" providerId="ADAL" clId="{8BD682E8-2498-4C2E-A93B-E55759067A75}" dt="2025-04-11T13:14:50.308" v="1433"/>
            <ac:picMkLst>
              <pc:docMk/>
              <pc:sldMasterMk cId="1885958520" sldId="2147484192"/>
              <pc:sldLayoutMk cId="1820955762" sldId="2147483941"/>
              <ac:picMk id="2" creationId="{06C58DD8-E3B4-AB41-0F5B-4E6A327DC0DD}"/>
            </ac:picMkLst>
          </pc:picChg>
          <pc:picChg chg="mod">
            <ac:chgData name="Theo van Kraay" userId="d84cc394-bc99-4d93-b782-78d464c5e7dd" providerId="ADAL" clId="{8BD682E8-2498-4C2E-A93B-E55759067A75}" dt="2025-04-11T13:14:50.308" v="1433"/>
            <ac:picMkLst>
              <pc:docMk/>
              <pc:sldMasterMk cId="1885958520" sldId="2147484192"/>
              <pc:sldLayoutMk cId="1820955762" sldId="2147483941"/>
              <ac:picMk id="3" creationId="{1AC7B360-37D3-FDB0-85F5-1CB3CAB4397D}"/>
            </ac:picMkLst>
          </pc:picChg>
          <pc:picChg chg="mod">
            <ac:chgData name="Theo van Kraay" userId="d84cc394-bc99-4d93-b782-78d464c5e7dd" providerId="ADAL" clId="{8BD682E8-2498-4C2E-A93B-E55759067A75}" dt="2025-04-11T13:14:50.308" v="1433"/>
            <ac:picMkLst>
              <pc:docMk/>
              <pc:sldMasterMk cId="1885958520" sldId="2147484192"/>
              <pc:sldLayoutMk cId="1820955762" sldId="2147483941"/>
              <ac:picMk id="6" creationId="{431C58DC-EDAE-097E-6837-2F2D61F8DFE3}"/>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1219189459" sldId="2147483942"/>
          </pc:sldLayoutMkLst>
          <pc:spChg chg="mod">
            <ac:chgData name="Theo van Kraay" userId="d84cc394-bc99-4d93-b782-78d464c5e7dd" providerId="ADAL" clId="{8BD682E8-2498-4C2E-A93B-E55759067A75}" dt="2025-04-11T13:14:50.308" v="1433"/>
            <ac:spMkLst>
              <pc:docMk/>
              <pc:sldMasterMk cId="1885958520" sldId="2147484192"/>
              <pc:sldLayoutMk cId="1219189459" sldId="2147483942"/>
              <ac:spMk id="9" creationId="{F9BCA0CC-E9ED-11FE-A891-26C596BDADD0}"/>
            </ac:spMkLst>
          </pc:spChg>
          <pc:spChg chg="mod">
            <ac:chgData name="Theo van Kraay" userId="d84cc394-bc99-4d93-b782-78d464c5e7dd" providerId="ADAL" clId="{8BD682E8-2498-4C2E-A93B-E55759067A75}" dt="2025-04-11T13:14:50.308" v="1433"/>
            <ac:spMkLst>
              <pc:docMk/>
              <pc:sldMasterMk cId="1885958520" sldId="2147484192"/>
              <pc:sldLayoutMk cId="1219189459" sldId="2147483942"/>
              <ac:spMk id="10" creationId="{D083FE30-552E-B4FE-8108-5332511EF23A}"/>
            </ac:spMkLst>
          </pc:spChg>
          <pc:picChg chg="mod">
            <ac:chgData name="Theo van Kraay" userId="d84cc394-bc99-4d93-b782-78d464c5e7dd" providerId="ADAL" clId="{8BD682E8-2498-4C2E-A93B-E55759067A75}" dt="2025-04-11T13:14:50.308" v="1433"/>
            <ac:picMkLst>
              <pc:docMk/>
              <pc:sldMasterMk cId="1885958520" sldId="2147484192"/>
              <pc:sldLayoutMk cId="1219189459" sldId="2147483942"/>
              <ac:picMk id="4" creationId="{C3FAEDEA-6E6E-D26A-CB9A-757FEBBB1409}"/>
            </ac:picMkLst>
          </pc:picChg>
          <pc:picChg chg="mod">
            <ac:chgData name="Theo van Kraay" userId="d84cc394-bc99-4d93-b782-78d464c5e7dd" providerId="ADAL" clId="{8BD682E8-2498-4C2E-A93B-E55759067A75}" dt="2025-04-11T13:14:50.308" v="1433"/>
            <ac:picMkLst>
              <pc:docMk/>
              <pc:sldMasterMk cId="1885958520" sldId="2147484192"/>
              <pc:sldLayoutMk cId="1219189459" sldId="2147483942"/>
              <ac:picMk id="5" creationId="{122E83F1-D0FF-EC4B-DA32-0A47CAB7020F}"/>
            </ac:picMkLst>
          </pc:picChg>
          <pc:picChg chg="mod">
            <ac:chgData name="Theo van Kraay" userId="d84cc394-bc99-4d93-b782-78d464c5e7dd" providerId="ADAL" clId="{8BD682E8-2498-4C2E-A93B-E55759067A75}" dt="2025-04-11T13:14:50.308" v="1433"/>
            <ac:picMkLst>
              <pc:docMk/>
              <pc:sldMasterMk cId="1885958520" sldId="2147484192"/>
              <pc:sldLayoutMk cId="1219189459" sldId="2147483942"/>
              <ac:picMk id="8" creationId="{CD1AF4A4-385F-FB69-7D75-DFBCB2F611F6}"/>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2605259927" sldId="2147483943"/>
          </pc:sldLayoutMkLst>
          <pc:spChg chg="mod">
            <ac:chgData name="Theo van Kraay" userId="d84cc394-bc99-4d93-b782-78d464c5e7dd" providerId="ADAL" clId="{8BD682E8-2498-4C2E-A93B-E55759067A75}" dt="2025-04-11T13:14:50.308" v="1433"/>
            <ac:spMkLst>
              <pc:docMk/>
              <pc:sldMasterMk cId="1885958520" sldId="2147484192"/>
              <pc:sldLayoutMk cId="2605259927" sldId="2147483943"/>
              <ac:spMk id="32" creationId="{D214F5AB-6ACF-CEA7-9333-C20A75F44364}"/>
            </ac:spMkLst>
          </pc:spChg>
          <pc:spChg chg="mod">
            <ac:chgData name="Theo van Kraay" userId="d84cc394-bc99-4d93-b782-78d464c5e7dd" providerId="ADAL" clId="{8BD682E8-2498-4C2E-A93B-E55759067A75}" dt="2025-04-11T13:14:50.308" v="1433"/>
            <ac:spMkLst>
              <pc:docMk/>
              <pc:sldMasterMk cId="1885958520" sldId="2147484192"/>
              <pc:sldLayoutMk cId="2605259927" sldId="2147483943"/>
              <ac:spMk id="33" creationId="{4E6BBA1F-6503-0114-8689-6C32B5BA17E1}"/>
            </ac:spMkLst>
          </pc:spChg>
          <pc:picChg chg="mod">
            <ac:chgData name="Theo van Kraay" userId="d84cc394-bc99-4d93-b782-78d464c5e7dd" providerId="ADAL" clId="{8BD682E8-2498-4C2E-A93B-E55759067A75}" dt="2025-04-11T13:14:50.308" v="1433"/>
            <ac:picMkLst>
              <pc:docMk/>
              <pc:sldMasterMk cId="1885958520" sldId="2147484192"/>
              <pc:sldLayoutMk cId="2605259927" sldId="2147483943"/>
              <ac:picMk id="2" creationId="{7BC6F92E-B78B-36A0-05D6-A6B286EF1984}"/>
            </ac:picMkLst>
          </pc:picChg>
          <pc:picChg chg="mod">
            <ac:chgData name="Theo van Kraay" userId="d84cc394-bc99-4d93-b782-78d464c5e7dd" providerId="ADAL" clId="{8BD682E8-2498-4C2E-A93B-E55759067A75}" dt="2025-04-11T13:14:50.308" v="1433"/>
            <ac:picMkLst>
              <pc:docMk/>
              <pc:sldMasterMk cId="1885958520" sldId="2147484192"/>
              <pc:sldLayoutMk cId="2605259927" sldId="2147483943"/>
              <ac:picMk id="6" creationId="{11367668-F705-45F4-497C-D6463E8F886A}"/>
            </ac:picMkLst>
          </pc:picChg>
          <pc:picChg chg="mod">
            <ac:chgData name="Theo van Kraay" userId="d84cc394-bc99-4d93-b782-78d464c5e7dd" providerId="ADAL" clId="{8BD682E8-2498-4C2E-A93B-E55759067A75}" dt="2025-04-11T13:14:50.308" v="1433"/>
            <ac:picMkLst>
              <pc:docMk/>
              <pc:sldMasterMk cId="1885958520" sldId="2147484192"/>
              <pc:sldLayoutMk cId="2605259927" sldId="2147483943"/>
              <ac:picMk id="26" creationId="{5323580E-84A5-A4D7-5FC9-03874243030E}"/>
            </ac:picMkLst>
          </pc:picChg>
        </pc:sldLayoutChg>
        <pc:sldLayoutChg chg="modSp modTransition">
          <pc:chgData name="Theo van Kraay" userId="d84cc394-bc99-4d93-b782-78d464c5e7dd" providerId="ADAL" clId="{8BD682E8-2498-4C2E-A93B-E55759067A75}" dt="2025-04-11T13:14:50.308" v="1433"/>
          <pc:sldLayoutMkLst>
            <pc:docMk/>
            <pc:sldMasterMk cId="1885958520" sldId="2147484192"/>
            <pc:sldLayoutMk cId="1395951061" sldId="2147483945"/>
          </pc:sldLayoutMkLst>
          <pc:picChg chg="mod">
            <ac:chgData name="Theo van Kraay" userId="d84cc394-bc99-4d93-b782-78d464c5e7dd" providerId="ADAL" clId="{8BD682E8-2498-4C2E-A93B-E55759067A75}" dt="2025-04-11T13:14:50.308" v="1433"/>
            <ac:picMkLst>
              <pc:docMk/>
              <pc:sldMasterMk cId="1885958520" sldId="2147484192"/>
              <pc:sldLayoutMk cId="1395951061" sldId="2147483945"/>
              <ac:picMk id="3" creationId="{60D5956A-42F8-00C9-EC41-4E5246ACDEC0}"/>
            </ac:picMkLst>
          </pc:picChg>
          <pc:picChg chg="mod">
            <ac:chgData name="Theo van Kraay" userId="d84cc394-bc99-4d93-b782-78d464c5e7dd" providerId="ADAL" clId="{8BD682E8-2498-4C2E-A93B-E55759067A75}" dt="2025-04-11T13:14:50.308" v="1433"/>
            <ac:picMkLst>
              <pc:docMk/>
              <pc:sldMasterMk cId="1885958520" sldId="2147484192"/>
              <pc:sldLayoutMk cId="1395951061" sldId="2147483945"/>
              <ac:picMk id="4" creationId="{32D13610-D10C-7EDB-D184-A911B7E3757E}"/>
            </ac:picMkLst>
          </pc:picChg>
        </pc:sldLayoutChg>
        <pc:sldLayoutChg chg="modSp modTransition">
          <pc:chgData name="Theo van Kraay" userId="d84cc394-bc99-4d93-b782-78d464c5e7dd" providerId="ADAL" clId="{8BD682E8-2498-4C2E-A93B-E55759067A75}" dt="2025-04-11T13:14:50.308" v="1433"/>
          <pc:sldLayoutMkLst>
            <pc:docMk/>
            <pc:sldMasterMk cId="1885958520" sldId="2147484192"/>
            <pc:sldLayoutMk cId="3792353521" sldId="2147483946"/>
          </pc:sldLayoutMkLst>
          <pc:spChg chg="mod">
            <ac:chgData name="Theo van Kraay" userId="d84cc394-bc99-4d93-b782-78d464c5e7dd" providerId="ADAL" clId="{8BD682E8-2498-4C2E-A93B-E55759067A75}" dt="2025-04-11T13:14:50.308" v="1433"/>
            <ac:spMkLst>
              <pc:docMk/>
              <pc:sldMasterMk cId="1885958520" sldId="2147484192"/>
              <pc:sldLayoutMk cId="3792353521" sldId="2147483946"/>
              <ac:spMk id="6" creationId="{1004F351-2082-DB3D-CD9D-D097C5A30FCE}"/>
            </ac:spMkLst>
          </pc:spChg>
          <pc:picChg chg="mod">
            <ac:chgData name="Theo van Kraay" userId="d84cc394-bc99-4d93-b782-78d464c5e7dd" providerId="ADAL" clId="{8BD682E8-2498-4C2E-A93B-E55759067A75}" dt="2025-04-11T13:14:50.308" v="1433"/>
            <ac:picMkLst>
              <pc:docMk/>
              <pc:sldMasterMk cId="1885958520" sldId="2147484192"/>
              <pc:sldLayoutMk cId="3792353521" sldId="2147483946"/>
              <ac:picMk id="4" creationId="{32D13610-D10C-7EDB-D184-A911B7E3757E}"/>
            </ac:picMkLst>
          </pc:picChg>
          <pc:picChg chg="mod">
            <ac:chgData name="Theo van Kraay" userId="d84cc394-bc99-4d93-b782-78d464c5e7dd" providerId="ADAL" clId="{8BD682E8-2498-4C2E-A93B-E55759067A75}" dt="2025-04-11T13:14:50.308" v="1433"/>
            <ac:picMkLst>
              <pc:docMk/>
              <pc:sldMasterMk cId="1885958520" sldId="2147484192"/>
              <pc:sldLayoutMk cId="3792353521" sldId="2147483946"/>
              <ac:picMk id="5" creationId="{02A1E956-2CDA-3AC0-B614-AAF542825894}"/>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633509331" sldId="2147483947"/>
          </pc:sldLayoutMkLst>
          <pc:spChg chg="mod">
            <ac:chgData name="Theo van Kraay" userId="d84cc394-bc99-4d93-b782-78d464c5e7dd" providerId="ADAL" clId="{8BD682E8-2498-4C2E-A93B-E55759067A75}" dt="2025-04-11T13:14:50.308" v="1433"/>
            <ac:spMkLst>
              <pc:docMk/>
              <pc:sldMasterMk cId="1885958520" sldId="2147484192"/>
              <pc:sldLayoutMk cId="3633509331" sldId="2147483947"/>
              <ac:spMk id="2" creationId="{8D2D96AB-B228-DB46-CCC0-D03E04A87077}"/>
            </ac:spMkLst>
          </pc:spChg>
          <pc:spChg chg="mod">
            <ac:chgData name="Theo van Kraay" userId="d84cc394-bc99-4d93-b782-78d464c5e7dd" providerId="ADAL" clId="{8BD682E8-2498-4C2E-A93B-E55759067A75}" dt="2025-04-11T13:14:50.308" v="1433"/>
            <ac:spMkLst>
              <pc:docMk/>
              <pc:sldMasterMk cId="1885958520" sldId="2147484192"/>
              <pc:sldLayoutMk cId="3633509331" sldId="2147483947"/>
              <ac:spMk id="3" creationId="{728D110E-FAD6-BDBA-7B80-8FFCF059187D}"/>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958644457" sldId="2147483949"/>
          </pc:sldLayoutMkLst>
          <pc:spChg chg="mod">
            <ac:chgData name="Theo van Kraay" userId="d84cc394-bc99-4d93-b782-78d464c5e7dd" providerId="ADAL" clId="{8BD682E8-2498-4C2E-A93B-E55759067A75}" dt="2025-04-11T13:14:50.308" v="1433"/>
            <ac:spMkLst>
              <pc:docMk/>
              <pc:sldMasterMk cId="1885958520" sldId="2147484192"/>
              <pc:sldLayoutMk cId="3958644457" sldId="2147483949"/>
              <ac:spMk id="2" creationId="{A6E2C394-5AD2-2245-2B8F-18C4BD5867FF}"/>
            </ac:spMkLst>
          </pc:spChg>
          <pc:spChg chg="mod">
            <ac:chgData name="Theo van Kraay" userId="d84cc394-bc99-4d93-b782-78d464c5e7dd" providerId="ADAL" clId="{8BD682E8-2498-4C2E-A93B-E55759067A75}" dt="2025-04-11T13:14:50.308" v="1433"/>
            <ac:spMkLst>
              <pc:docMk/>
              <pc:sldMasterMk cId="1885958520" sldId="2147484192"/>
              <pc:sldLayoutMk cId="3958644457" sldId="2147483949"/>
              <ac:spMk id="3" creationId="{D30A5BA6-6605-C936-EEE3-88CA28DBB12D}"/>
            </ac:spMkLst>
          </pc:spChg>
          <pc:spChg chg="mod">
            <ac:chgData name="Theo van Kraay" userId="d84cc394-bc99-4d93-b782-78d464c5e7dd" providerId="ADAL" clId="{8BD682E8-2498-4C2E-A93B-E55759067A75}" dt="2025-04-11T13:14:50.308" v="1433"/>
            <ac:spMkLst>
              <pc:docMk/>
              <pc:sldMasterMk cId="1885958520" sldId="2147484192"/>
              <pc:sldLayoutMk cId="3958644457" sldId="2147483949"/>
              <ac:spMk id="10" creationId="{5C0C56A3-063A-B656-5130-DFB2E1C43D4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4257720076" sldId="2147483952"/>
          </pc:sldLayoutMkLst>
          <pc:spChg chg="mod">
            <ac:chgData name="Theo van Kraay" userId="d84cc394-bc99-4d93-b782-78d464c5e7dd" providerId="ADAL" clId="{8BD682E8-2498-4C2E-A93B-E55759067A75}" dt="2025-04-11T13:14:50.308" v="1433"/>
            <ac:spMkLst>
              <pc:docMk/>
              <pc:sldMasterMk cId="1885958520" sldId="2147484192"/>
              <pc:sldLayoutMk cId="4257720076" sldId="2147483952"/>
              <ac:spMk id="3" creationId="{107D8154-4403-BA0D-EA4B-DAC7555B2B00}"/>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4" creationId="{5A518BD3-82B3-3C0E-D94F-92BC49A3690E}"/>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8" creationId="{1243C703-78B9-06C4-F3ED-44D632DB7B34}"/>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9" creationId="{FE38F48C-80FE-5AFD-8E54-402A008BC2D5}"/>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0" creationId="{B6B3F605-6068-C5EC-E199-296BA16A65F3}"/>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1" creationId="{3D05DEA1-2F93-3214-204E-1E6081CA43D3}"/>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2" creationId="{AEA10BE5-BA92-45E1-3EF8-B87E9562C0DE}"/>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3" creationId="{B17389F2-5FE2-94C1-9426-476787C28B07}"/>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4" creationId="{BDA6DEC2-11DB-9464-72A0-9E0A33B082EC}"/>
            </ac:spMkLst>
          </pc:spChg>
          <pc:spChg chg="mod">
            <ac:chgData name="Theo van Kraay" userId="d84cc394-bc99-4d93-b782-78d464c5e7dd" providerId="ADAL" clId="{8BD682E8-2498-4C2E-A93B-E55759067A75}" dt="2025-04-11T13:14:50.308" v="1433"/>
            <ac:spMkLst>
              <pc:docMk/>
              <pc:sldMasterMk cId="1885958520" sldId="2147484192"/>
              <pc:sldLayoutMk cId="4257720076" sldId="2147483952"/>
              <ac:spMk id="15" creationId="{BB801C5F-E8CC-662A-B118-FB25B4E4A3F8}"/>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169981468" sldId="2147483957"/>
          </pc:sldLayoutMkLst>
          <pc:spChg chg="mod">
            <ac:chgData name="Theo van Kraay" userId="d84cc394-bc99-4d93-b782-78d464c5e7dd" providerId="ADAL" clId="{8BD682E8-2498-4C2E-A93B-E55759067A75}" dt="2025-04-11T13:14:50.308" v="1433"/>
            <ac:spMkLst>
              <pc:docMk/>
              <pc:sldMasterMk cId="1885958520" sldId="2147484192"/>
              <pc:sldLayoutMk cId="3169981468" sldId="2147483957"/>
              <ac:spMk id="2" creationId="{5982D9DE-95AB-FD67-0183-9BCB149A054F}"/>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3" creationId="{EEEE5AFC-4184-21E6-E3E9-C090A1F6BE41}"/>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8" creationId="{04CF0FD5-9233-8E1F-7590-C02C8F393872}"/>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14" creationId="{CEEC04BC-256A-570B-9159-3039C869ABFD}"/>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15" creationId="{61AC744B-46B5-3894-DD14-2F41986E1673}"/>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18" creationId="{425118C9-7BAF-DD16-77C1-EBF456E2F801}"/>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19" creationId="{A0FB9493-58D5-CA2A-7E73-C06EB2B1FCEC}"/>
            </ac:spMkLst>
          </pc:spChg>
          <pc:spChg chg="mod">
            <ac:chgData name="Theo van Kraay" userId="d84cc394-bc99-4d93-b782-78d464c5e7dd" providerId="ADAL" clId="{8BD682E8-2498-4C2E-A93B-E55759067A75}" dt="2025-04-11T13:14:50.308" v="1433"/>
            <ac:spMkLst>
              <pc:docMk/>
              <pc:sldMasterMk cId="1885958520" sldId="2147484192"/>
              <pc:sldLayoutMk cId="3169981468" sldId="2147483957"/>
              <ac:spMk id="20" creationId="{9B19A2C9-A87F-A041-809B-F6C88B5890A1}"/>
            </ac:spMkLst>
          </pc:spChg>
        </pc:sldLayoutChg>
        <pc:sldLayoutChg chg="modSp modTransition">
          <pc:chgData name="Theo van Kraay" userId="d84cc394-bc99-4d93-b782-78d464c5e7dd" providerId="ADAL" clId="{8BD682E8-2498-4C2E-A93B-E55759067A75}" dt="2025-04-11T13:14:50.308" v="1433"/>
          <pc:sldLayoutMkLst>
            <pc:docMk/>
            <pc:sldMasterMk cId="1885958520" sldId="2147484192"/>
            <pc:sldLayoutMk cId="3640510351" sldId="2147483958"/>
          </pc:sldLayoutMkLst>
          <pc:spChg chg="mod">
            <ac:chgData name="Theo van Kraay" userId="d84cc394-bc99-4d93-b782-78d464c5e7dd" providerId="ADAL" clId="{8BD682E8-2498-4C2E-A93B-E55759067A75}" dt="2025-04-11T13:14:50.308" v="1433"/>
            <ac:spMkLst>
              <pc:docMk/>
              <pc:sldMasterMk cId="1885958520" sldId="2147484192"/>
              <pc:sldLayoutMk cId="3640510351" sldId="2147483958"/>
              <ac:spMk id="2" creationId="{AD30E391-676A-646A-EE0C-6F59785EE986}"/>
            </ac:spMkLst>
          </pc:spChg>
          <pc:spChg chg="mod">
            <ac:chgData name="Theo van Kraay" userId="d84cc394-bc99-4d93-b782-78d464c5e7dd" providerId="ADAL" clId="{8BD682E8-2498-4C2E-A93B-E55759067A75}" dt="2025-04-11T13:14:50.308" v="1433"/>
            <ac:spMkLst>
              <pc:docMk/>
              <pc:sldMasterMk cId="1885958520" sldId="2147484192"/>
              <pc:sldLayoutMk cId="3640510351" sldId="2147483958"/>
              <ac:spMk id="4" creationId="{C40034E4-E6BE-99A2-65A0-902AFE92AE64}"/>
            </ac:spMkLst>
          </pc:spChg>
          <pc:spChg chg="mod">
            <ac:chgData name="Theo van Kraay" userId="d84cc394-bc99-4d93-b782-78d464c5e7dd" providerId="ADAL" clId="{8BD682E8-2498-4C2E-A93B-E55759067A75}" dt="2025-04-11T13:14:50.308" v="1433"/>
            <ac:spMkLst>
              <pc:docMk/>
              <pc:sldMasterMk cId="1885958520" sldId="2147484192"/>
              <pc:sldLayoutMk cId="3640510351" sldId="2147483958"/>
              <ac:spMk id="6" creationId="{D4BB2D9B-DA93-9E77-84C5-0C3CFD99054F}"/>
            </ac:spMkLst>
          </pc:spChg>
          <pc:spChg chg="mod">
            <ac:chgData name="Theo van Kraay" userId="d84cc394-bc99-4d93-b782-78d464c5e7dd" providerId="ADAL" clId="{8BD682E8-2498-4C2E-A93B-E55759067A75}" dt="2025-04-11T13:14:50.308" v="1433"/>
            <ac:spMkLst>
              <pc:docMk/>
              <pc:sldMasterMk cId="1885958520" sldId="2147484192"/>
              <pc:sldLayoutMk cId="3640510351" sldId="2147483958"/>
              <ac:spMk id="17" creationId="{E5CFD0C7-08DE-79B6-78CB-093AAADB3390}"/>
            </ac:spMkLst>
          </pc:spChg>
          <pc:picChg chg="mod">
            <ac:chgData name="Theo van Kraay" userId="d84cc394-bc99-4d93-b782-78d464c5e7dd" providerId="ADAL" clId="{8BD682E8-2498-4C2E-A93B-E55759067A75}" dt="2025-04-11T13:14:50.308" v="1433"/>
            <ac:picMkLst>
              <pc:docMk/>
              <pc:sldMasterMk cId="1885958520" sldId="2147484192"/>
              <pc:sldLayoutMk cId="3640510351" sldId="2147483958"/>
              <ac:picMk id="10" creationId="{1B734122-BEE1-29E0-F586-EFFB1DCFD8E8}"/>
            </ac:picMkLst>
          </pc:picChg>
        </pc:sldLayoutChg>
        <pc:sldLayoutChg chg="modSp modTransition">
          <pc:chgData name="Theo van Kraay" userId="d84cc394-bc99-4d93-b782-78d464c5e7dd" providerId="ADAL" clId="{8BD682E8-2498-4C2E-A93B-E55759067A75}" dt="2025-04-11T13:14:50.308" v="1433"/>
          <pc:sldLayoutMkLst>
            <pc:docMk/>
            <pc:sldMasterMk cId="1885958520" sldId="2147484192"/>
            <pc:sldLayoutMk cId="3372364723" sldId="2147483959"/>
          </pc:sldLayoutMkLst>
          <pc:spChg chg="mod">
            <ac:chgData name="Theo van Kraay" userId="d84cc394-bc99-4d93-b782-78d464c5e7dd" providerId="ADAL" clId="{8BD682E8-2498-4C2E-A93B-E55759067A75}" dt="2025-04-11T13:14:50.308" v="1433"/>
            <ac:spMkLst>
              <pc:docMk/>
              <pc:sldMasterMk cId="1885958520" sldId="2147484192"/>
              <pc:sldLayoutMk cId="3372364723" sldId="2147483959"/>
              <ac:spMk id="2" creationId="{66F538B1-B6CA-B36E-C59E-B5FC25EAC339}"/>
            </ac:spMkLst>
          </pc:spChg>
          <pc:spChg chg="mod">
            <ac:chgData name="Theo van Kraay" userId="d84cc394-bc99-4d93-b782-78d464c5e7dd" providerId="ADAL" clId="{8BD682E8-2498-4C2E-A93B-E55759067A75}" dt="2025-04-11T13:14:50.308" v="1433"/>
            <ac:spMkLst>
              <pc:docMk/>
              <pc:sldMasterMk cId="1885958520" sldId="2147484192"/>
              <pc:sldLayoutMk cId="3372364723" sldId="2147483959"/>
              <ac:spMk id="4" creationId="{7F012404-708C-7CB6-859F-41D8AF345885}"/>
            </ac:spMkLst>
          </pc:spChg>
          <pc:spChg chg="mod">
            <ac:chgData name="Theo van Kraay" userId="d84cc394-bc99-4d93-b782-78d464c5e7dd" providerId="ADAL" clId="{8BD682E8-2498-4C2E-A93B-E55759067A75}" dt="2025-04-11T13:14:50.308" v="1433"/>
            <ac:spMkLst>
              <pc:docMk/>
              <pc:sldMasterMk cId="1885958520" sldId="2147484192"/>
              <pc:sldLayoutMk cId="3372364723" sldId="2147483959"/>
              <ac:spMk id="6" creationId="{99734408-B1D3-DC17-4EE2-3B36EC6671AB}"/>
            </ac:spMkLst>
          </pc:spChg>
          <pc:spChg chg="mod">
            <ac:chgData name="Theo van Kraay" userId="d84cc394-bc99-4d93-b782-78d464c5e7dd" providerId="ADAL" clId="{8BD682E8-2498-4C2E-A93B-E55759067A75}" dt="2025-04-11T13:14:50.308" v="1433"/>
            <ac:spMkLst>
              <pc:docMk/>
              <pc:sldMasterMk cId="1885958520" sldId="2147484192"/>
              <pc:sldLayoutMk cId="3372364723" sldId="2147483959"/>
              <ac:spMk id="7" creationId="{560D4059-8C07-7C46-13EE-577BE9B28E67}"/>
            </ac:spMkLst>
          </pc:spChg>
          <pc:spChg chg="mod">
            <ac:chgData name="Theo van Kraay" userId="d84cc394-bc99-4d93-b782-78d464c5e7dd" providerId="ADAL" clId="{8BD682E8-2498-4C2E-A93B-E55759067A75}" dt="2025-04-11T13:14:50.308" v="1433"/>
            <ac:spMkLst>
              <pc:docMk/>
              <pc:sldMasterMk cId="1885958520" sldId="2147484192"/>
              <pc:sldLayoutMk cId="3372364723" sldId="2147483959"/>
              <ac:spMk id="11" creationId="{A3F9CFCE-9666-5E17-FD59-378A1CBB1760}"/>
            </ac:spMkLst>
          </pc:spChg>
          <pc:picChg chg="mod">
            <ac:chgData name="Theo van Kraay" userId="d84cc394-bc99-4d93-b782-78d464c5e7dd" providerId="ADAL" clId="{8BD682E8-2498-4C2E-A93B-E55759067A75}" dt="2025-04-11T13:14:50.308" v="1433"/>
            <ac:picMkLst>
              <pc:docMk/>
              <pc:sldMasterMk cId="1885958520" sldId="2147484192"/>
              <pc:sldLayoutMk cId="3372364723" sldId="2147483959"/>
              <ac:picMk id="3" creationId="{29409811-F77B-E8E3-8402-829BC7554706}"/>
            </ac:picMkLst>
          </pc:picChg>
        </pc:sldLayoutChg>
        <pc:sldLayoutChg chg="modSp modTransition">
          <pc:chgData name="Theo van Kraay" userId="d84cc394-bc99-4d93-b782-78d464c5e7dd" providerId="ADAL" clId="{8BD682E8-2498-4C2E-A93B-E55759067A75}" dt="2025-04-11T13:14:50.308" v="1433"/>
          <pc:sldLayoutMkLst>
            <pc:docMk/>
            <pc:sldMasterMk cId="1885958520" sldId="2147484192"/>
            <pc:sldLayoutMk cId="465331222" sldId="2147483961"/>
          </pc:sldLayoutMkLst>
          <pc:spChg chg="mod">
            <ac:chgData name="Theo van Kraay" userId="d84cc394-bc99-4d93-b782-78d464c5e7dd" providerId="ADAL" clId="{8BD682E8-2498-4C2E-A93B-E55759067A75}" dt="2025-04-11T13:14:50.308" v="1433"/>
            <ac:spMkLst>
              <pc:docMk/>
              <pc:sldMasterMk cId="1885958520" sldId="2147484192"/>
              <pc:sldLayoutMk cId="465331222" sldId="2147483961"/>
              <ac:spMk id="5" creationId="{B01B2829-96EF-EDD4-F5DC-8F6DFAFBCAD3}"/>
            </ac:spMkLst>
          </pc:spChg>
          <pc:picChg chg="mod">
            <ac:chgData name="Theo van Kraay" userId="d84cc394-bc99-4d93-b782-78d464c5e7dd" providerId="ADAL" clId="{8BD682E8-2498-4C2E-A93B-E55759067A75}" dt="2025-04-11T13:14:50.308" v="1433"/>
            <ac:picMkLst>
              <pc:docMk/>
              <pc:sldMasterMk cId="1885958520" sldId="2147484192"/>
              <pc:sldLayoutMk cId="465331222" sldId="2147483961"/>
              <ac:picMk id="3" creationId="{AB1C1911-831B-92CD-CD8B-2019CFEDCB2E}"/>
            </ac:picMkLst>
          </pc:picChg>
          <pc:picChg chg="mod">
            <ac:chgData name="Theo van Kraay" userId="d84cc394-bc99-4d93-b782-78d464c5e7dd" providerId="ADAL" clId="{8BD682E8-2498-4C2E-A93B-E55759067A75}" dt="2025-04-11T13:14:50.308" v="1433"/>
            <ac:picMkLst>
              <pc:docMk/>
              <pc:sldMasterMk cId="1885958520" sldId="2147484192"/>
              <pc:sldLayoutMk cId="465331222" sldId="2147483961"/>
              <ac:picMk id="4" creationId="{DAE81FC8-75D1-520D-0940-904083108C81}"/>
            </ac:picMkLst>
          </pc:picChg>
          <pc:picChg chg="mod">
            <ac:chgData name="Theo van Kraay" userId="d84cc394-bc99-4d93-b782-78d464c5e7dd" providerId="ADAL" clId="{8BD682E8-2498-4C2E-A93B-E55759067A75}" dt="2025-04-11T13:14:50.308" v="1433"/>
            <ac:picMkLst>
              <pc:docMk/>
              <pc:sldMasterMk cId="1885958520" sldId="2147484192"/>
              <pc:sldLayoutMk cId="465331222" sldId="2147483961"/>
              <ac:picMk id="8" creationId="{D74EE35E-85D5-A20A-DC9D-45C1397732C0}"/>
            </ac:picMkLst>
          </pc:picChg>
        </pc:sldLayoutChg>
        <pc:sldLayoutChg chg="modTransition">
          <pc:chgData name="Theo van Kraay" userId="d84cc394-bc99-4d93-b782-78d464c5e7dd" providerId="ADAL" clId="{8BD682E8-2498-4C2E-A93B-E55759067A75}" dt="2025-04-11T12:51:18.955" v="889"/>
          <pc:sldLayoutMkLst>
            <pc:docMk/>
            <pc:sldMasterMk cId="1885958520" sldId="2147484192"/>
            <pc:sldLayoutMk cId="1957345290" sldId="2147483962"/>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4105006571" sldId="2147484008"/>
          </pc:sldLayoutMkLst>
          <pc:spChg chg="mod">
            <ac:chgData name="Theo van Kraay" userId="d84cc394-bc99-4d93-b782-78d464c5e7dd" providerId="ADAL" clId="{8BD682E8-2498-4C2E-A93B-E55759067A75}" dt="2025-04-11T13:14:50.308" v="1433"/>
            <ac:spMkLst>
              <pc:docMk/>
              <pc:sldMasterMk cId="1885958520" sldId="2147484192"/>
              <pc:sldLayoutMk cId="4105006571" sldId="2147484008"/>
              <ac:spMk id="10" creationId="{0A83EF54-F800-4521-AA68-2B27B0B561A2}"/>
            </ac:spMkLst>
          </pc:spChg>
          <pc:spChg chg="mod">
            <ac:chgData name="Theo van Kraay" userId="d84cc394-bc99-4d93-b782-78d464c5e7dd" providerId="ADAL" clId="{8BD682E8-2498-4C2E-A93B-E55759067A75}" dt="2025-04-11T13:14:50.308" v="1433"/>
            <ac:spMkLst>
              <pc:docMk/>
              <pc:sldMasterMk cId="1885958520" sldId="2147484192"/>
              <pc:sldLayoutMk cId="4105006571" sldId="2147484008"/>
              <ac:spMk id="14" creationId="{AE6F3ED0-7F59-40C0-BDE3-5E04439997A5}"/>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858496356" sldId="2147484012"/>
          </pc:sldLayoutMkLst>
          <pc:spChg chg="mod">
            <ac:chgData name="Theo van Kraay" userId="d84cc394-bc99-4d93-b782-78d464c5e7dd" providerId="ADAL" clId="{8BD682E8-2498-4C2E-A93B-E55759067A75}" dt="2025-04-11T13:14:50.308" v="1433"/>
            <ac:spMkLst>
              <pc:docMk/>
              <pc:sldMasterMk cId="1885958520" sldId="2147484192"/>
              <pc:sldLayoutMk cId="2858496356" sldId="2147484012"/>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2858496356" sldId="2147484012"/>
              <ac:picMk id="7" creationId="{0FD32619-3819-428A-8565-629596C91418}"/>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2788837907" sldId="2147484193"/>
          </pc:sldLayoutMkLst>
          <pc:spChg chg="mod">
            <ac:chgData name="Theo van Kraay" userId="d84cc394-bc99-4d93-b782-78d464c5e7dd" providerId="ADAL" clId="{8BD682E8-2498-4C2E-A93B-E55759067A75}" dt="2025-04-11T13:14:50.308" v="1433"/>
            <ac:spMkLst>
              <pc:docMk/>
              <pc:sldMasterMk cId="1885958520" sldId="2147484192"/>
              <pc:sldLayoutMk cId="2788837907" sldId="2147484193"/>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2788837907" sldId="2147484193"/>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2788837907" sldId="2147484193"/>
              <ac:picMk id="3" creationId="{528725CB-B775-081A-D40D-3A222E9843CC}"/>
            </ac:picMkLst>
          </pc:picChg>
          <pc:picChg chg="mod">
            <ac:chgData name="Theo van Kraay" userId="d84cc394-bc99-4d93-b782-78d464c5e7dd" providerId="ADAL" clId="{8BD682E8-2498-4C2E-A93B-E55759067A75}" dt="2025-04-11T13:14:50.308" v="1433"/>
            <ac:picMkLst>
              <pc:docMk/>
              <pc:sldMasterMk cId="1885958520" sldId="2147484192"/>
              <pc:sldLayoutMk cId="2788837907" sldId="2147484193"/>
              <ac:picMk id="4" creationId="{6C450669-ECBA-B744-89C6-0564B02EB2D1}"/>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084752684" sldId="2147484194"/>
          </pc:sldLayoutMkLst>
          <pc:spChg chg="mod">
            <ac:chgData name="Theo van Kraay" userId="d84cc394-bc99-4d93-b782-78d464c5e7dd" providerId="ADAL" clId="{8BD682E8-2498-4C2E-A93B-E55759067A75}" dt="2025-04-11T13:14:50.308" v="1433"/>
            <ac:spMkLst>
              <pc:docMk/>
              <pc:sldMasterMk cId="1885958520" sldId="2147484192"/>
              <pc:sldLayoutMk cId="3084752684" sldId="2147484194"/>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3084752684" sldId="2147484194"/>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3084752684" sldId="2147484194"/>
              <ac:picMk id="2" creationId="{5F795DD1-EE31-6EA9-5CEB-7EFB6F3612E6}"/>
            </ac:picMkLst>
          </pc:picChg>
          <pc:picChg chg="mod">
            <ac:chgData name="Theo van Kraay" userId="d84cc394-bc99-4d93-b782-78d464c5e7dd" providerId="ADAL" clId="{8BD682E8-2498-4C2E-A93B-E55759067A75}" dt="2025-04-11T13:14:50.308" v="1433"/>
            <ac:picMkLst>
              <pc:docMk/>
              <pc:sldMasterMk cId="1885958520" sldId="2147484192"/>
              <pc:sldLayoutMk cId="3084752684" sldId="2147484194"/>
              <ac:picMk id="3" creationId="{528725CB-B775-081A-D40D-3A222E9843CC}"/>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873438826" sldId="2147484195"/>
          </pc:sldLayoutMkLst>
          <pc:spChg chg="mod">
            <ac:chgData name="Theo van Kraay" userId="d84cc394-bc99-4d93-b782-78d464c5e7dd" providerId="ADAL" clId="{8BD682E8-2498-4C2E-A93B-E55759067A75}" dt="2025-04-11T13:14:50.308" v="1433"/>
            <ac:spMkLst>
              <pc:docMk/>
              <pc:sldMasterMk cId="1885958520" sldId="2147484192"/>
              <pc:sldLayoutMk cId="3873438826" sldId="2147484195"/>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3873438826" sldId="2147484195"/>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3873438826" sldId="2147484195"/>
              <ac:picMk id="3" creationId="{528725CB-B775-081A-D40D-3A222E9843CC}"/>
            </ac:picMkLst>
          </pc:picChg>
          <pc:picChg chg="mod">
            <ac:chgData name="Theo van Kraay" userId="d84cc394-bc99-4d93-b782-78d464c5e7dd" providerId="ADAL" clId="{8BD682E8-2498-4C2E-A93B-E55759067A75}" dt="2025-04-11T13:14:50.308" v="1433"/>
            <ac:picMkLst>
              <pc:docMk/>
              <pc:sldMasterMk cId="1885958520" sldId="2147484192"/>
              <pc:sldLayoutMk cId="3873438826" sldId="2147484195"/>
              <ac:picMk id="4" creationId="{4CC02264-6880-81B7-356A-8D600C79A60E}"/>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1906787815" sldId="2147484196"/>
          </pc:sldLayoutMkLst>
          <pc:spChg chg="mod">
            <ac:chgData name="Theo van Kraay" userId="d84cc394-bc99-4d93-b782-78d464c5e7dd" providerId="ADAL" clId="{8BD682E8-2498-4C2E-A93B-E55759067A75}" dt="2025-04-11T13:14:50.308" v="1433"/>
            <ac:spMkLst>
              <pc:docMk/>
              <pc:sldMasterMk cId="1885958520" sldId="2147484192"/>
              <pc:sldLayoutMk cId="1906787815" sldId="2147484196"/>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1906787815" sldId="2147484196"/>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1906787815" sldId="2147484196"/>
              <ac:picMk id="2" creationId="{5F795DD1-EE31-6EA9-5CEB-7EFB6F3612E6}"/>
            </ac:picMkLst>
          </pc:picChg>
          <pc:picChg chg="mod">
            <ac:chgData name="Theo van Kraay" userId="d84cc394-bc99-4d93-b782-78d464c5e7dd" providerId="ADAL" clId="{8BD682E8-2498-4C2E-A93B-E55759067A75}" dt="2025-04-11T13:14:50.308" v="1433"/>
            <ac:picMkLst>
              <pc:docMk/>
              <pc:sldMasterMk cId="1885958520" sldId="2147484192"/>
              <pc:sldLayoutMk cId="1906787815" sldId="2147484196"/>
              <ac:picMk id="3" creationId="{528725CB-B775-081A-D40D-3A222E9843CC}"/>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4185020497" sldId="2147484197"/>
          </pc:sldLayoutMkLst>
          <pc:spChg chg="mod">
            <ac:chgData name="Theo van Kraay" userId="d84cc394-bc99-4d93-b782-78d464c5e7dd" providerId="ADAL" clId="{8BD682E8-2498-4C2E-A93B-E55759067A75}" dt="2025-04-11T13:14:50.308" v="1433"/>
            <ac:spMkLst>
              <pc:docMk/>
              <pc:sldMasterMk cId="1885958520" sldId="2147484192"/>
              <pc:sldLayoutMk cId="4185020497" sldId="2147484197"/>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4185020497" sldId="2147484197"/>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4185020497" sldId="2147484197"/>
              <ac:picMk id="2" creationId="{5F795DD1-EE31-6EA9-5CEB-7EFB6F3612E6}"/>
            </ac:picMkLst>
          </pc:picChg>
          <pc:picChg chg="mod">
            <ac:chgData name="Theo van Kraay" userId="d84cc394-bc99-4d93-b782-78d464c5e7dd" providerId="ADAL" clId="{8BD682E8-2498-4C2E-A93B-E55759067A75}" dt="2025-04-11T13:14:50.308" v="1433"/>
            <ac:picMkLst>
              <pc:docMk/>
              <pc:sldMasterMk cId="1885958520" sldId="2147484192"/>
              <pc:sldLayoutMk cId="4185020497" sldId="2147484197"/>
              <ac:picMk id="3" creationId="{528725CB-B775-081A-D40D-3A222E9843CC}"/>
            </ac:picMkLst>
          </pc:picChg>
          <pc:picChg chg="mod">
            <ac:chgData name="Theo van Kraay" userId="d84cc394-bc99-4d93-b782-78d464c5e7dd" providerId="ADAL" clId="{8BD682E8-2498-4C2E-A93B-E55759067A75}" dt="2025-04-11T13:14:50.308" v="1433"/>
            <ac:picMkLst>
              <pc:docMk/>
              <pc:sldMasterMk cId="1885958520" sldId="2147484192"/>
              <pc:sldLayoutMk cId="4185020497" sldId="2147484197"/>
              <ac:picMk id="8" creationId="{0599355C-2A03-0D12-AD1F-22E104B45E87}"/>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679542596" sldId="2147484198"/>
          </pc:sldLayoutMkLst>
          <pc:spChg chg="mod">
            <ac:chgData name="Theo van Kraay" userId="d84cc394-bc99-4d93-b782-78d464c5e7dd" providerId="ADAL" clId="{8BD682E8-2498-4C2E-A93B-E55759067A75}" dt="2025-04-11T13:14:50.308" v="1433"/>
            <ac:spMkLst>
              <pc:docMk/>
              <pc:sldMasterMk cId="1885958520" sldId="2147484192"/>
              <pc:sldLayoutMk cId="3679542596" sldId="2147484198"/>
              <ac:spMk id="5"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3679542596" sldId="2147484198"/>
              <ac:spMk id="9"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3679542596" sldId="2147484198"/>
              <ac:picMk id="6" creationId="{3B0D12AE-ADCF-1091-117F-BB03F7EC506E}"/>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1080877402" sldId="2147484199"/>
          </pc:sldLayoutMkLst>
          <pc:spChg chg="mod">
            <ac:chgData name="Theo van Kraay" userId="d84cc394-bc99-4d93-b782-78d464c5e7dd" providerId="ADAL" clId="{8BD682E8-2498-4C2E-A93B-E55759067A75}" dt="2025-04-11T13:14:50.308" v="1433"/>
            <ac:spMkLst>
              <pc:docMk/>
              <pc:sldMasterMk cId="1885958520" sldId="2147484192"/>
              <pc:sldLayoutMk cId="1080877402" sldId="2147484199"/>
              <ac:spMk id="2"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1080877402" sldId="2147484199"/>
              <ac:picMk id="3" creationId="{EC632C5F-6998-82BE-AA6A-893B3297F031}"/>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632197406" sldId="2147484200"/>
          </pc:sldLayoutMkLst>
          <pc:spChg chg="mod">
            <ac:chgData name="Theo van Kraay" userId="d84cc394-bc99-4d93-b782-78d464c5e7dd" providerId="ADAL" clId="{8BD682E8-2498-4C2E-A93B-E55759067A75}" dt="2025-04-11T13:14:50.308" v="1433"/>
            <ac:spMkLst>
              <pc:docMk/>
              <pc:sldMasterMk cId="1885958520" sldId="2147484192"/>
              <pc:sldLayoutMk cId="3632197406" sldId="2147484200"/>
              <ac:spMk id="2"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3632197406" sldId="2147484200"/>
              <ac:picMk id="4" creationId="{4CD95377-1266-A4CB-E102-6B8FC933F257}"/>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4010270059" sldId="2147484201"/>
          </pc:sldLayoutMkLst>
          <pc:spChg chg="mod">
            <ac:chgData name="Theo van Kraay" userId="d84cc394-bc99-4d93-b782-78d464c5e7dd" providerId="ADAL" clId="{8BD682E8-2498-4C2E-A93B-E55759067A75}" dt="2025-04-11T13:14:50.308" v="1433"/>
            <ac:spMkLst>
              <pc:docMk/>
              <pc:sldMasterMk cId="1885958520" sldId="2147484192"/>
              <pc:sldLayoutMk cId="4010270059" sldId="2147484201"/>
              <ac:spMk id="2"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4010270059" sldId="2147484201"/>
              <ac:spMk id="5"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4010270059" sldId="2147484201"/>
              <ac:picMk id="9" creationId="{A2274401-DBC2-9496-5064-46F436CBD279}"/>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2692266811" sldId="2147484202"/>
          </pc:sldLayoutMkLst>
          <pc:spChg chg="mod">
            <ac:chgData name="Theo van Kraay" userId="d84cc394-bc99-4d93-b782-78d464c5e7dd" providerId="ADAL" clId="{8BD682E8-2498-4C2E-A93B-E55759067A75}" dt="2025-04-11T13:14:50.308" v="1433"/>
            <ac:spMkLst>
              <pc:docMk/>
              <pc:sldMasterMk cId="1885958520" sldId="2147484192"/>
              <pc:sldLayoutMk cId="2692266811" sldId="2147484202"/>
              <ac:spMk id="2"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2692266811" sldId="2147484202"/>
              <ac:spMk id="5"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2692266811" sldId="2147484202"/>
              <ac:picMk id="9" creationId="{A2274401-DBC2-9496-5064-46F436CBD279}"/>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796209416" sldId="2147484203"/>
          </pc:sldLayoutMkLst>
          <pc:spChg chg="mod">
            <ac:chgData name="Theo van Kraay" userId="d84cc394-bc99-4d93-b782-78d464c5e7dd" providerId="ADAL" clId="{8BD682E8-2498-4C2E-A93B-E55759067A75}" dt="2025-04-11T13:14:50.308" v="1433"/>
            <ac:spMkLst>
              <pc:docMk/>
              <pc:sldMasterMk cId="1885958520" sldId="2147484192"/>
              <pc:sldLayoutMk cId="796209416" sldId="2147484203"/>
              <ac:spMk id="2"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796209416" sldId="2147484203"/>
              <ac:spMk id="5"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796209416" sldId="2147484203"/>
              <ac:picMk id="3" creationId="{EF38F212-CEBD-0DA7-8DA7-DF3DE8A6FDCA}"/>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4081730016" sldId="2147484204"/>
          </pc:sldLayoutMkLst>
          <pc:spChg chg="mod">
            <ac:chgData name="Theo van Kraay" userId="d84cc394-bc99-4d93-b782-78d464c5e7dd" providerId="ADAL" clId="{8BD682E8-2498-4C2E-A93B-E55759067A75}" dt="2025-04-11T13:14:50.308" v="1433"/>
            <ac:spMkLst>
              <pc:docMk/>
              <pc:sldMasterMk cId="1885958520" sldId="2147484192"/>
              <pc:sldLayoutMk cId="4081730016" sldId="2147484204"/>
              <ac:spMk id="4" creationId="{58A212C2-8B30-4835-8711-AA981B6CFBE1}"/>
            </ac:spMkLst>
          </pc:spChg>
          <pc:spChg chg="mod">
            <ac:chgData name="Theo van Kraay" userId="d84cc394-bc99-4d93-b782-78d464c5e7dd" providerId="ADAL" clId="{8BD682E8-2498-4C2E-A93B-E55759067A75}" dt="2025-04-11T13:14:50.308" v="1433"/>
            <ac:spMkLst>
              <pc:docMk/>
              <pc:sldMasterMk cId="1885958520" sldId="2147484192"/>
              <pc:sldLayoutMk cId="4081730016" sldId="2147484204"/>
              <ac:spMk id="6" creationId="{4F9662A5-6E2F-47B0-9B6E-E87983D3753C}"/>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999594657" sldId="2147484205"/>
          </pc:sldLayoutMkLst>
          <pc:spChg chg="mod">
            <ac:chgData name="Theo van Kraay" userId="d84cc394-bc99-4d93-b782-78d464c5e7dd" providerId="ADAL" clId="{8BD682E8-2498-4C2E-A93B-E55759067A75}" dt="2025-04-11T13:14:50.308" v="1433"/>
            <ac:spMkLst>
              <pc:docMk/>
              <pc:sldMasterMk cId="1885958520" sldId="2147484192"/>
              <pc:sldLayoutMk cId="999594657" sldId="2147484205"/>
              <ac:spMk id="4" creationId="{00000000-0000-0000-0000-000000000000}"/>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569170777" sldId="2147484206"/>
          </pc:sldLayoutMkLst>
          <pc:spChg chg="mod">
            <ac:chgData name="Theo van Kraay" userId="d84cc394-bc99-4d93-b782-78d464c5e7dd" providerId="ADAL" clId="{8BD682E8-2498-4C2E-A93B-E55759067A75}" dt="2025-04-11T13:14:50.308" v="1433"/>
            <ac:spMkLst>
              <pc:docMk/>
              <pc:sldMasterMk cId="1885958520" sldId="2147484192"/>
              <pc:sldLayoutMk cId="1569170777" sldId="2147484206"/>
              <ac:spMk id="2" creationId="{A1363FF4-6EF0-D2BC-8DFE-19CC89CD9276}"/>
            </ac:spMkLst>
          </pc:spChg>
          <pc:spChg chg="mod">
            <ac:chgData name="Theo van Kraay" userId="d84cc394-bc99-4d93-b782-78d464c5e7dd" providerId="ADAL" clId="{8BD682E8-2498-4C2E-A93B-E55759067A75}" dt="2025-04-11T13:14:50.308" v="1433"/>
            <ac:spMkLst>
              <pc:docMk/>
              <pc:sldMasterMk cId="1885958520" sldId="2147484192"/>
              <pc:sldLayoutMk cId="1569170777" sldId="2147484206"/>
              <ac:spMk id="4" creationId="{00000000-0000-0000-0000-000000000000}"/>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648329059" sldId="2147484207"/>
          </pc:sldLayoutMkLst>
          <pc:spChg chg="mod">
            <ac:chgData name="Theo van Kraay" userId="d84cc394-bc99-4d93-b782-78d464c5e7dd" providerId="ADAL" clId="{8BD682E8-2498-4C2E-A93B-E55759067A75}" dt="2025-04-11T13:14:50.308" v="1433"/>
            <ac:spMkLst>
              <pc:docMk/>
              <pc:sldMasterMk cId="1885958520" sldId="2147484192"/>
              <pc:sldLayoutMk cId="3648329059" sldId="2147484207"/>
              <ac:spMk id="5" creationId="{14B7A288-CDAC-4184-9F73-137C95F5E643}"/>
            </ac:spMkLst>
          </pc:spChg>
          <pc:spChg chg="mod">
            <ac:chgData name="Theo van Kraay" userId="d84cc394-bc99-4d93-b782-78d464c5e7dd" providerId="ADAL" clId="{8BD682E8-2498-4C2E-A93B-E55759067A75}" dt="2025-04-11T13:14:50.308" v="1433"/>
            <ac:spMkLst>
              <pc:docMk/>
              <pc:sldMasterMk cId="1885958520" sldId="2147484192"/>
              <pc:sldLayoutMk cId="3648329059" sldId="2147484207"/>
              <ac:spMk id="6" creationId="{5F6A123D-3A27-499F-9210-3E0D7CED39C6}"/>
            </ac:spMkLst>
          </pc:spChg>
          <pc:spChg chg="mod">
            <ac:chgData name="Theo van Kraay" userId="d84cc394-bc99-4d93-b782-78d464c5e7dd" providerId="ADAL" clId="{8BD682E8-2498-4C2E-A93B-E55759067A75}" dt="2025-04-11T13:14:50.308" v="1433"/>
            <ac:spMkLst>
              <pc:docMk/>
              <pc:sldMasterMk cId="1885958520" sldId="2147484192"/>
              <pc:sldLayoutMk cId="3648329059" sldId="2147484207"/>
              <ac:spMk id="9" creationId="{CEC22105-78D6-4753-94FA-3DA949361A95}"/>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840206642" sldId="2147484208"/>
          </pc:sldLayoutMkLst>
          <pc:spChg chg="mod">
            <ac:chgData name="Theo van Kraay" userId="d84cc394-bc99-4d93-b782-78d464c5e7dd" providerId="ADAL" clId="{8BD682E8-2498-4C2E-A93B-E55759067A75}" dt="2025-04-11T13:14:50.308" v="1433"/>
            <ac:spMkLst>
              <pc:docMk/>
              <pc:sldMasterMk cId="1885958520" sldId="2147484192"/>
              <pc:sldLayoutMk cId="2840206642" sldId="2147484208"/>
              <ac:spMk id="2" creationId="{8D876633-3E8D-4CF4-A5D4-D4E9D88A6DE0}"/>
            </ac:spMkLst>
          </pc:spChg>
          <pc:spChg chg="mod">
            <ac:chgData name="Theo van Kraay" userId="d84cc394-bc99-4d93-b782-78d464c5e7dd" providerId="ADAL" clId="{8BD682E8-2498-4C2E-A93B-E55759067A75}" dt="2025-04-11T13:14:50.308" v="1433"/>
            <ac:spMkLst>
              <pc:docMk/>
              <pc:sldMasterMk cId="1885958520" sldId="2147484192"/>
              <pc:sldLayoutMk cId="2840206642" sldId="2147484208"/>
              <ac:spMk id="4" creationId="{00000000-0000-0000-0000-000000000000}"/>
            </ac:spMkLst>
          </pc:spChg>
          <pc:spChg chg="mod">
            <ac:chgData name="Theo van Kraay" userId="d84cc394-bc99-4d93-b782-78d464c5e7dd" providerId="ADAL" clId="{8BD682E8-2498-4C2E-A93B-E55759067A75}" dt="2025-04-11T13:14:50.308" v="1433"/>
            <ac:spMkLst>
              <pc:docMk/>
              <pc:sldMasterMk cId="1885958520" sldId="2147484192"/>
              <pc:sldLayoutMk cId="2840206642" sldId="2147484208"/>
              <ac:spMk id="6" creationId="{8E9CDCB4-03E1-4763-B83E-A1334BCDB0C0}"/>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177384780" sldId="2147484209"/>
          </pc:sldLayoutMkLst>
          <pc:spChg chg="mod">
            <ac:chgData name="Theo van Kraay" userId="d84cc394-bc99-4d93-b782-78d464c5e7dd" providerId="ADAL" clId="{8BD682E8-2498-4C2E-A93B-E55759067A75}" dt="2025-04-11T13:14:50.308" v="1433"/>
            <ac:spMkLst>
              <pc:docMk/>
              <pc:sldMasterMk cId="1885958520" sldId="2147484192"/>
              <pc:sldLayoutMk cId="3177384780" sldId="2147484209"/>
              <ac:spMk id="2" creationId="{8D876633-3E8D-4CF4-A5D4-D4E9D88A6DE0}"/>
            </ac:spMkLst>
          </pc:spChg>
          <pc:spChg chg="mod">
            <ac:chgData name="Theo van Kraay" userId="d84cc394-bc99-4d93-b782-78d464c5e7dd" providerId="ADAL" clId="{8BD682E8-2498-4C2E-A93B-E55759067A75}" dt="2025-04-11T13:14:50.308" v="1433"/>
            <ac:spMkLst>
              <pc:docMk/>
              <pc:sldMasterMk cId="1885958520" sldId="2147484192"/>
              <pc:sldLayoutMk cId="3177384780" sldId="2147484209"/>
              <ac:spMk id="8" creationId="{98E90344-0294-48E2-AAF0-601BB99500E7}"/>
            </ac:spMkLst>
          </pc:spChg>
          <pc:spChg chg="mod">
            <ac:chgData name="Theo van Kraay" userId="d84cc394-bc99-4d93-b782-78d464c5e7dd" providerId="ADAL" clId="{8BD682E8-2498-4C2E-A93B-E55759067A75}" dt="2025-04-11T13:14:50.308" v="1433"/>
            <ac:spMkLst>
              <pc:docMk/>
              <pc:sldMasterMk cId="1885958520" sldId="2147484192"/>
              <pc:sldLayoutMk cId="3177384780" sldId="2147484209"/>
              <ac:spMk id="10" creationId="{D1F896FB-325C-4849-B372-8DF0D6C0562C}"/>
            </ac:spMkLst>
          </pc:spChg>
          <pc:spChg chg="mod">
            <ac:chgData name="Theo van Kraay" userId="d84cc394-bc99-4d93-b782-78d464c5e7dd" providerId="ADAL" clId="{8BD682E8-2498-4C2E-A93B-E55759067A75}" dt="2025-04-11T13:14:50.308" v="1433"/>
            <ac:spMkLst>
              <pc:docMk/>
              <pc:sldMasterMk cId="1885958520" sldId="2147484192"/>
              <pc:sldLayoutMk cId="3177384780" sldId="2147484209"/>
              <ac:spMk id="12" creationId="{DD525736-DEE8-4391-8135-23DE0640053A}"/>
            </ac:spMkLst>
          </pc:spChg>
          <pc:spChg chg="mod">
            <ac:chgData name="Theo van Kraay" userId="d84cc394-bc99-4d93-b782-78d464c5e7dd" providerId="ADAL" clId="{8BD682E8-2498-4C2E-A93B-E55759067A75}" dt="2025-04-11T13:14:50.308" v="1433"/>
            <ac:spMkLst>
              <pc:docMk/>
              <pc:sldMasterMk cId="1885958520" sldId="2147484192"/>
              <pc:sldLayoutMk cId="3177384780" sldId="2147484209"/>
              <ac:spMk id="13" creationId="{B4F729D4-B1F1-45F2-A06A-40234B19C883}"/>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948438962" sldId="2147484210"/>
          </pc:sldLayoutMkLst>
          <pc:spChg chg="mod">
            <ac:chgData name="Theo van Kraay" userId="d84cc394-bc99-4d93-b782-78d464c5e7dd" providerId="ADAL" clId="{8BD682E8-2498-4C2E-A93B-E55759067A75}" dt="2025-04-11T13:14:50.308" v="1433"/>
            <ac:spMkLst>
              <pc:docMk/>
              <pc:sldMasterMk cId="1885958520" sldId="2147484192"/>
              <pc:sldLayoutMk cId="1948438962" sldId="2147484210"/>
              <ac:spMk id="2" creationId="{8D876633-3E8D-4CF4-A5D4-D4E9D88A6DE0}"/>
            </ac:spMkLst>
          </pc:spChg>
          <pc:spChg chg="mod">
            <ac:chgData name="Theo van Kraay" userId="d84cc394-bc99-4d93-b782-78d464c5e7dd" providerId="ADAL" clId="{8BD682E8-2498-4C2E-A93B-E55759067A75}" dt="2025-04-11T13:14:50.308" v="1433"/>
            <ac:spMkLst>
              <pc:docMk/>
              <pc:sldMasterMk cId="1885958520" sldId="2147484192"/>
              <pc:sldLayoutMk cId="1948438962" sldId="2147484210"/>
              <ac:spMk id="3" creationId="{CFADFBB8-E1C1-D5AB-8154-CBA2D9EFB6B9}"/>
            </ac:spMkLst>
          </pc:spChg>
          <pc:spChg chg="mod">
            <ac:chgData name="Theo van Kraay" userId="d84cc394-bc99-4d93-b782-78d464c5e7dd" providerId="ADAL" clId="{8BD682E8-2498-4C2E-A93B-E55759067A75}" dt="2025-04-11T13:14:50.308" v="1433"/>
            <ac:spMkLst>
              <pc:docMk/>
              <pc:sldMasterMk cId="1885958520" sldId="2147484192"/>
              <pc:sldLayoutMk cId="1948438962" sldId="2147484210"/>
              <ac:spMk id="15" creationId="{BFEF95FA-F121-4653-B60A-0D068C345462}"/>
            </ac:spMkLst>
          </pc:spChg>
          <pc:spChg chg="mod">
            <ac:chgData name="Theo van Kraay" userId="d84cc394-bc99-4d93-b782-78d464c5e7dd" providerId="ADAL" clId="{8BD682E8-2498-4C2E-A93B-E55759067A75}" dt="2025-04-11T13:14:50.308" v="1433"/>
            <ac:spMkLst>
              <pc:docMk/>
              <pc:sldMasterMk cId="1885958520" sldId="2147484192"/>
              <pc:sldLayoutMk cId="1948438962" sldId="2147484210"/>
              <ac:spMk id="17" creationId="{47F8EAA9-0E64-4589-A234-BC31685BE7D3}"/>
            </ac:spMkLst>
          </pc:spChg>
          <pc:spChg chg="mod">
            <ac:chgData name="Theo van Kraay" userId="d84cc394-bc99-4d93-b782-78d464c5e7dd" providerId="ADAL" clId="{8BD682E8-2498-4C2E-A93B-E55759067A75}" dt="2025-04-11T13:14:50.308" v="1433"/>
            <ac:spMkLst>
              <pc:docMk/>
              <pc:sldMasterMk cId="1885958520" sldId="2147484192"/>
              <pc:sldLayoutMk cId="1948438962" sldId="2147484210"/>
              <ac:spMk id="18" creationId="{C2759870-0BEA-44DC-A414-1C70D04E35CC}"/>
            </ac:spMkLst>
          </pc:spChg>
          <pc:spChg chg="mod">
            <ac:chgData name="Theo van Kraay" userId="d84cc394-bc99-4d93-b782-78d464c5e7dd" providerId="ADAL" clId="{8BD682E8-2498-4C2E-A93B-E55759067A75}" dt="2025-04-11T13:14:50.308" v="1433"/>
            <ac:spMkLst>
              <pc:docMk/>
              <pc:sldMasterMk cId="1885958520" sldId="2147484192"/>
              <pc:sldLayoutMk cId="1948438962" sldId="2147484210"/>
              <ac:spMk id="19" creationId="{C327262A-D327-4189-AD22-BAD67CF4AB79}"/>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08085207" sldId="2147484211"/>
          </pc:sldLayoutMkLst>
          <pc:spChg chg="mod">
            <ac:chgData name="Theo van Kraay" userId="d84cc394-bc99-4d93-b782-78d464c5e7dd" providerId="ADAL" clId="{8BD682E8-2498-4C2E-A93B-E55759067A75}" dt="2025-04-11T13:14:50.308" v="1433"/>
            <ac:spMkLst>
              <pc:docMk/>
              <pc:sldMasterMk cId="1885958520" sldId="2147484192"/>
              <pc:sldLayoutMk cId="308085207" sldId="2147484211"/>
              <ac:spMk id="3" creationId="{F260F77E-464D-46F7-A8F8-6F281DAB0C7A}"/>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19" creationId="{CB20F198-3776-433D-85A8-C2B6AC6235FF}"/>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20" creationId="{97BC59AA-6CF8-4091-8008-21AA9AD8E8B5}"/>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21" creationId="{BECED387-BA3E-49B2-8F1E-0E371E09E0A4}"/>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22" creationId="{6B26A1CD-81F9-4C2F-896F-E69757C6658C}"/>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23" creationId="{79263A4B-A9A8-4CE5-96A8-6F6EC365E512}"/>
            </ac:spMkLst>
          </pc:spChg>
          <pc:spChg chg="mod">
            <ac:chgData name="Theo van Kraay" userId="d84cc394-bc99-4d93-b782-78d464c5e7dd" providerId="ADAL" clId="{8BD682E8-2498-4C2E-A93B-E55759067A75}" dt="2025-04-11T13:14:50.308" v="1433"/>
            <ac:spMkLst>
              <pc:docMk/>
              <pc:sldMasterMk cId="1885958520" sldId="2147484192"/>
              <pc:sldLayoutMk cId="308085207" sldId="2147484211"/>
              <ac:spMk id="24" creationId="{2205743D-F71A-4647-9BE4-2900BDA2582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539706178" sldId="2147484212"/>
          </pc:sldLayoutMkLst>
          <pc:spChg chg="mod">
            <ac:chgData name="Theo van Kraay" userId="d84cc394-bc99-4d93-b782-78d464c5e7dd" providerId="ADAL" clId="{8BD682E8-2498-4C2E-A93B-E55759067A75}" dt="2025-04-11T13:14:50.308" v="1433"/>
            <ac:spMkLst>
              <pc:docMk/>
              <pc:sldMasterMk cId="1885958520" sldId="2147484192"/>
              <pc:sldLayoutMk cId="539706178" sldId="2147484212"/>
              <ac:spMk id="3" creationId="{87A434B7-D4B9-4D45-A31C-F0CC4D227945}"/>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2" creationId="{92783506-927E-48F7-8EFC-36257F3E2812}"/>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3" creationId="{FB6093D3-3EDF-4A80-8450-C5EBB1990775}"/>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4" creationId="{438D2C80-6884-451D-8D7D-B69022CCC5C4}"/>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5" creationId="{7614A884-0AD6-4A85-A432-2B13E7464DA9}"/>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6" creationId="{7D8FFDED-9FE5-4D94-8EB0-7D645C10FBFF}"/>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7" creationId="{D429D954-9297-44FA-B7BD-56586012419C}"/>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8" creationId="{04D43B0D-50F8-4F63-AFA3-34A46F42E816}"/>
            </ac:spMkLst>
          </pc:spChg>
          <pc:spChg chg="mod">
            <ac:chgData name="Theo van Kraay" userId="d84cc394-bc99-4d93-b782-78d464c5e7dd" providerId="ADAL" clId="{8BD682E8-2498-4C2E-A93B-E55759067A75}" dt="2025-04-11T13:14:50.308" v="1433"/>
            <ac:spMkLst>
              <pc:docMk/>
              <pc:sldMasterMk cId="1885958520" sldId="2147484192"/>
              <pc:sldLayoutMk cId="539706178" sldId="2147484212"/>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4157359422" sldId="2147484213"/>
          </pc:sldLayoutMkLst>
          <pc:spChg chg="mod">
            <ac:chgData name="Theo van Kraay" userId="d84cc394-bc99-4d93-b782-78d464c5e7dd" providerId="ADAL" clId="{8BD682E8-2498-4C2E-A93B-E55759067A75}" dt="2025-04-11T13:14:50.308" v="1433"/>
            <ac:spMkLst>
              <pc:docMk/>
              <pc:sldMasterMk cId="1885958520" sldId="2147484192"/>
              <pc:sldLayoutMk cId="4157359422" sldId="2147484213"/>
              <ac:spMk id="3" creationId="{87A434B7-D4B9-4D45-A31C-F0CC4D227945}"/>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11" creationId="{540485AC-5036-400C-92C3-D3E9EC0252BC}"/>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12" creationId="{F90290A2-7689-4DF5-971A-36C2D9173411}"/>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2" creationId="{92783506-927E-48F7-8EFC-36257F3E2812}"/>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3" creationId="{FB6093D3-3EDF-4A80-8450-C5EBB1990775}"/>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4" creationId="{438D2C80-6884-451D-8D7D-B69022CCC5C4}"/>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5" creationId="{7614A884-0AD6-4A85-A432-2B13E7464DA9}"/>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6" creationId="{7D8FFDED-9FE5-4D94-8EB0-7D645C10FBFF}"/>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7" creationId="{D429D954-9297-44FA-B7BD-56586012419C}"/>
            </ac:spMkLst>
          </pc:spChg>
          <pc:spChg chg="mod">
            <ac:chgData name="Theo van Kraay" userId="d84cc394-bc99-4d93-b782-78d464c5e7dd" providerId="ADAL" clId="{8BD682E8-2498-4C2E-A93B-E55759067A75}" dt="2025-04-11T13:14:50.308" v="1433"/>
            <ac:spMkLst>
              <pc:docMk/>
              <pc:sldMasterMk cId="1885958520" sldId="2147484192"/>
              <pc:sldLayoutMk cId="4157359422" sldId="2147484213"/>
              <ac:spMk id="29" creationId="{804CEFDA-6A6F-42D3-B65C-4BE1054C905E}"/>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826688303" sldId="2147484215"/>
          </pc:sldLayoutMkLst>
          <pc:spChg chg="mod">
            <ac:chgData name="Theo van Kraay" userId="d84cc394-bc99-4d93-b782-78d464c5e7dd" providerId="ADAL" clId="{8BD682E8-2498-4C2E-A93B-E55759067A75}" dt="2025-04-11T13:14:50.308" v="1433"/>
            <ac:spMkLst>
              <pc:docMk/>
              <pc:sldMasterMk cId="1885958520" sldId="2147484192"/>
              <pc:sldLayoutMk cId="826688303" sldId="2147484215"/>
              <ac:spMk id="2" creationId="{D0AAD849-7CFE-4AF7-A7C5-6BBD50C88C1A}"/>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985442489" sldId="2147484216"/>
          </pc:sldLayoutMkLst>
          <pc:spChg chg="mod">
            <ac:chgData name="Theo van Kraay" userId="d84cc394-bc99-4d93-b782-78d464c5e7dd" providerId="ADAL" clId="{8BD682E8-2498-4C2E-A93B-E55759067A75}" dt="2025-04-11T13:14:50.308" v="1433"/>
            <ac:spMkLst>
              <pc:docMk/>
              <pc:sldMasterMk cId="1885958520" sldId="2147484192"/>
              <pc:sldLayoutMk cId="2985442489" sldId="2147484216"/>
              <ac:spMk id="2" creationId="{4B2500C4-B436-4E3A-8A91-A02448A774D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209434150" sldId="2147484217"/>
          </pc:sldLayoutMkLst>
          <pc:spChg chg="mod">
            <ac:chgData name="Theo van Kraay" userId="d84cc394-bc99-4d93-b782-78d464c5e7dd" providerId="ADAL" clId="{8BD682E8-2498-4C2E-A93B-E55759067A75}" dt="2025-04-11T13:14:50.308" v="1433"/>
            <ac:spMkLst>
              <pc:docMk/>
              <pc:sldMasterMk cId="1885958520" sldId="2147484192"/>
              <pc:sldLayoutMk cId="3209434150" sldId="2147484217"/>
              <ac:spMk id="3" creationId="{935C9167-B5C7-4834-AC78-240C8C3EF11E}"/>
            </ac:spMkLst>
          </pc:spChg>
          <pc:spChg chg="mod">
            <ac:chgData name="Theo van Kraay" userId="d84cc394-bc99-4d93-b782-78d464c5e7dd" providerId="ADAL" clId="{8BD682E8-2498-4C2E-A93B-E55759067A75}" dt="2025-04-11T13:14:50.308" v="1433"/>
            <ac:spMkLst>
              <pc:docMk/>
              <pc:sldMasterMk cId="1885958520" sldId="2147484192"/>
              <pc:sldLayoutMk cId="3209434150" sldId="2147484217"/>
              <ac:spMk id="4" creationId="{0E780C89-4FC1-4FE7-AFCA-1C41A1B0944C}"/>
            </ac:spMkLst>
          </pc:spChg>
          <pc:spChg chg="mod">
            <ac:chgData name="Theo van Kraay" userId="d84cc394-bc99-4d93-b782-78d464c5e7dd" providerId="ADAL" clId="{8BD682E8-2498-4C2E-A93B-E55759067A75}" dt="2025-04-11T13:14:50.308" v="1433"/>
            <ac:spMkLst>
              <pc:docMk/>
              <pc:sldMasterMk cId="1885958520" sldId="2147484192"/>
              <pc:sldLayoutMk cId="3209434150" sldId="2147484217"/>
              <ac:spMk id="5" creationId="{2E18FD0C-FA99-4937-92CD-5CF7F279CD8E}"/>
            </ac:spMkLst>
          </pc:spChg>
          <pc:spChg chg="mod">
            <ac:chgData name="Theo van Kraay" userId="d84cc394-bc99-4d93-b782-78d464c5e7dd" providerId="ADAL" clId="{8BD682E8-2498-4C2E-A93B-E55759067A75}" dt="2025-04-11T13:14:50.308" v="1433"/>
            <ac:spMkLst>
              <pc:docMk/>
              <pc:sldMasterMk cId="1885958520" sldId="2147484192"/>
              <pc:sldLayoutMk cId="3209434150" sldId="2147484217"/>
              <ac:spMk id="6" creationId="{16BDF4B0-32EF-4DA8-9A83-B73DD831057C}"/>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826522441" sldId="2147484218"/>
          </pc:sldLayoutMkLst>
          <pc:spChg chg="mod">
            <ac:chgData name="Theo van Kraay" userId="d84cc394-bc99-4d93-b782-78d464c5e7dd" providerId="ADAL" clId="{8BD682E8-2498-4C2E-A93B-E55759067A75}" dt="2025-04-11T13:14:50.308" v="1433"/>
            <ac:spMkLst>
              <pc:docMk/>
              <pc:sldMasterMk cId="1885958520" sldId="2147484192"/>
              <pc:sldLayoutMk cId="2826522441" sldId="2147484218"/>
              <ac:spMk id="3" creationId="{9B92DE97-5F35-4963-AC7A-96FEB98062FF}"/>
            </ac:spMkLst>
          </pc:spChg>
          <pc:spChg chg="mod">
            <ac:chgData name="Theo van Kraay" userId="d84cc394-bc99-4d93-b782-78d464c5e7dd" providerId="ADAL" clId="{8BD682E8-2498-4C2E-A93B-E55759067A75}" dt="2025-04-11T13:14:50.308" v="1433"/>
            <ac:spMkLst>
              <pc:docMk/>
              <pc:sldMasterMk cId="1885958520" sldId="2147484192"/>
              <pc:sldLayoutMk cId="2826522441" sldId="2147484218"/>
              <ac:spMk id="4" creationId="{FEB5B31F-7AD9-4BC6-8D61-62AD8011666E}"/>
            </ac:spMkLst>
          </pc:spChg>
          <pc:spChg chg="mod">
            <ac:chgData name="Theo van Kraay" userId="d84cc394-bc99-4d93-b782-78d464c5e7dd" providerId="ADAL" clId="{8BD682E8-2498-4C2E-A93B-E55759067A75}" dt="2025-04-11T13:14:50.308" v="1433"/>
            <ac:spMkLst>
              <pc:docMk/>
              <pc:sldMasterMk cId="1885958520" sldId="2147484192"/>
              <pc:sldLayoutMk cId="2826522441" sldId="2147484218"/>
              <ac:spMk id="5" creationId="{8A09A47B-FEF5-47F3-B2DD-A73E7C3234AF}"/>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006387495" sldId="2147484219"/>
          </pc:sldLayoutMkLst>
          <pc:spChg chg="mod">
            <ac:chgData name="Theo van Kraay" userId="d84cc394-bc99-4d93-b782-78d464c5e7dd" providerId="ADAL" clId="{8BD682E8-2498-4C2E-A93B-E55759067A75}" dt="2025-04-11T13:14:50.308" v="1433"/>
            <ac:spMkLst>
              <pc:docMk/>
              <pc:sldMasterMk cId="1885958520" sldId="2147484192"/>
              <pc:sldLayoutMk cId="3006387495" sldId="2147484219"/>
              <ac:spMk id="3" creationId="{84E2C6C6-B442-4DE7-9C6C-405B9005314D}"/>
            </ac:spMkLst>
          </pc:spChg>
          <pc:spChg chg="mod">
            <ac:chgData name="Theo van Kraay" userId="d84cc394-bc99-4d93-b782-78d464c5e7dd" providerId="ADAL" clId="{8BD682E8-2498-4C2E-A93B-E55759067A75}" dt="2025-04-11T13:14:50.308" v="1433"/>
            <ac:spMkLst>
              <pc:docMk/>
              <pc:sldMasterMk cId="1885958520" sldId="2147484192"/>
              <pc:sldLayoutMk cId="3006387495" sldId="2147484219"/>
              <ac:spMk id="4" creationId="{3EBEAA94-C151-43DE-8A5A-09E8A930427E}"/>
            </ac:spMkLst>
          </pc:spChg>
          <pc:spChg chg="mod">
            <ac:chgData name="Theo van Kraay" userId="d84cc394-bc99-4d93-b782-78d464c5e7dd" providerId="ADAL" clId="{8BD682E8-2498-4C2E-A93B-E55759067A75}" dt="2025-04-11T13:14:50.308" v="1433"/>
            <ac:spMkLst>
              <pc:docMk/>
              <pc:sldMasterMk cId="1885958520" sldId="2147484192"/>
              <pc:sldLayoutMk cId="3006387495" sldId="2147484219"/>
              <ac:spMk id="5" creationId="{6C2F1290-9237-4BEE-AAAC-6708F286265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422778405" sldId="2147484220"/>
          </pc:sldLayoutMkLst>
          <pc:spChg chg="mod">
            <ac:chgData name="Theo van Kraay" userId="d84cc394-bc99-4d93-b782-78d464c5e7dd" providerId="ADAL" clId="{8BD682E8-2498-4C2E-A93B-E55759067A75}" dt="2025-04-11T13:14:50.308" v="1433"/>
            <ac:spMkLst>
              <pc:docMk/>
              <pc:sldMasterMk cId="1885958520" sldId="2147484192"/>
              <pc:sldLayoutMk cId="3422778405" sldId="2147484220"/>
              <ac:spMk id="3" creationId="{E033AC47-6988-4AF2-AB7A-F400B9B8392F}"/>
            </ac:spMkLst>
          </pc:spChg>
          <pc:spChg chg="mod">
            <ac:chgData name="Theo van Kraay" userId="d84cc394-bc99-4d93-b782-78d464c5e7dd" providerId="ADAL" clId="{8BD682E8-2498-4C2E-A93B-E55759067A75}" dt="2025-04-11T13:14:50.308" v="1433"/>
            <ac:spMkLst>
              <pc:docMk/>
              <pc:sldMasterMk cId="1885958520" sldId="2147484192"/>
              <pc:sldLayoutMk cId="3422778405" sldId="2147484220"/>
              <ac:spMk id="6" creationId="{03F619C2-B134-493A-AB9F-5DE39C929931}"/>
            </ac:spMkLst>
          </pc:spChg>
          <pc:spChg chg="mod">
            <ac:chgData name="Theo van Kraay" userId="d84cc394-bc99-4d93-b782-78d464c5e7dd" providerId="ADAL" clId="{8BD682E8-2498-4C2E-A93B-E55759067A75}" dt="2025-04-11T13:14:50.308" v="1433"/>
            <ac:spMkLst>
              <pc:docMk/>
              <pc:sldMasterMk cId="1885958520" sldId="2147484192"/>
              <pc:sldLayoutMk cId="3422778405" sldId="2147484220"/>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597589695" sldId="2147484221"/>
          </pc:sldLayoutMkLst>
          <pc:spChg chg="mod">
            <ac:chgData name="Theo van Kraay" userId="d84cc394-bc99-4d93-b782-78d464c5e7dd" providerId="ADAL" clId="{8BD682E8-2498-4C2E-A93B-E55759067A75}" dt="2025-04-11T13:14:50.308" v="1433"/>
            <ac:spMkLst>
              <pc:docMk/>
              <pc:sldMasterMk cId="1885958520" sldId="2147484192"/>
              <pc:sldLayoutMk cId="3597589695" sldId="2147484221"/>
              <ac:spMk id="3" creationId="{E033AC47-6988-4AF2-AB7A-F400B9B8392F}"/>
            </ac:spMkLst>
          </pc:spChg>
          <pc:spChg chg="mod">
            <ac:chgData name="Theo van Kraay" userId="d84cc394-bc99-4d93-b782-78d464c5e7dd" providerId="ADAL" clId="{8BD682E8-2498-4C2E-A93B-E55759067A75}" dt="2025-04-11T13:14:50.308" v="1433"/>
            <ac:spMkLst>
              <pc:docMk/>
              <pc:sldMasterMk cId="1885958520" sldId="2147484192"/>
              <pc:sldLayoutMk cId="3597589695" sldId="2147484221"/>
              <ac:spMk id="6" creationId="{1D4894F6-B50F-43E1-83FC-4F2200B2FA65}"/>
            </ac:spMkLst>
          </pc:spChg>
          <pc:spChg chg="mod">
            <ac:chgData name="Theo van Kraay" userId="d84cc394-bc99-4d93-b782-78d464c5e7dd" providerId="ADAL" clId="{8BD682E8-2498-4C2E-A93B-E55759067A75}" dt="2025-04-11T13:14:50.308" v="1433"/>
            <ac:spMkLst>
              <pc:docMk/>
              <pc:sldMasterMk cId="1885958520" sldId="2147484192"/>
              <pc:sldLayoutMk cId="3597589695" sldId="2147484221"/>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305053556" sldId="2147484222"/>
          </pc:sldLayoutMkLst>
          <pc:spChg chg="mod">
            <ac:chgData name="Theo van Kraay" userId="d84cc394-bc99-4d93-b782-78d464c5e7dd" providerId="ADAL" clId="{8BD682E8-2498-4C2E-A93B-E55759067A75}" dt="2025-04-11T13:14:50.308" v="1433"/>
            <ac:spMkLst>
              <pc:docMk/>
              <pc:sldMasterMk cId="1885958520" sldId="2147484192"/>
              <pc:sldLayoutMk cId="2305053556" sldId="2147484222"/>
              <ac:spMk id="3" creationId="{E033AC47-6988-4AF2-AB7A-F400B9B8392F}"/>
            </ac:spMkLst>
          </pc:spChg>
          <pc:spChg chg="mod">
            <ac:chgData name="Theo van Kraay" userId="d84cc394-bc99-4d93-b782-78d464c5e7dd" providerId="ADAL" clId="{8BD682E8-2498-4C2E-A93B-E55759067A75}" dt="2025-04-11T13:14:50.308" v="1433"/>
            <ac:spMkLst>
              <pc:docMk/>
              <pc:sldMasterMk cId="1885958520" sldId="2147484192"/>
              <pc:sldLayoutMk cId="2305053556" sldId="2147484222"/>
              <ac:spMk id="6" creationId="{A629011D-E3B4-416F-9D7F-7A99AE49F65A}"/>
            </ac:spMkLst>
          </pc:spChg>
          <pc:spChg chg="mod">
            <ac:chgData name="Theo van Kraay" userId="d84cc394-bc99-4d93-b782-78d464c5e7dd" providerId="ADAL" clId="{8BD682E8-2498-4C2E-A93B-E55759067A75}" dt="2025-04-11T13:14:50.308" v="1433"/>
            <ac:spMkLst>
              <pc:docMk/>
              <pc:sldMasterMk cId="1885958520" sldId="2147484192"/>
              <pc:sldLayoutMk cId="2305053556" sldId="2147484222"/>
              <ac:spMk id="8" creationId="{FA608AEF-BE66-4029-BA63-DA15E89C3291}"/>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392145085" sldId="2147484223"/>
          </pc:sldLayoutMkLst>
          <pc:spChg chg="mod">
            <ac:chgData name="Theo van Kraay" userId="d84cc394-bc99-4d93-b782-78d464c5e7dd" providerId="ADAL" clId="{8BD682E8-2498-4C2E-A93B-E55759067A75}" dt="2025-04-11T13:14:50.308" v="1433"/>
            <ac:spMkLst>
              <pc:docMk/>
              <pc:sldMasterMk cId="1885958520" sldId="2147484192"/>
              <pc:sldLayoutMk cId="1392145085" sldId="2147484223"/>
              <ac:spMk id="2" creationId="{38E01E45-D858-46CB-8C37-2ADA7A8B4F38}"/>
            </ac:spMkLst>
          </pc:spChg>
          <pc:spChg chg="mod">
            <ac:chgData name="Theo van Kraay" userId="d84cc394-bc99-4d93-b782-78d464c5e7dd" providerId="ADAL" clId="{8BD682E8-2498-4C2E-A93B-E55759067A75}" dt="2025-04-11T13:14:50.308" v="1433"/>
            <ac:spMkLst>
              <pc:docMk/>
              <pc:sldMasterMk cId="1885958520" sldId="2147484192"/>
              <pc:sldLayoutMk cId="1392145085" sldId="2147484223"/>
              <ac:spMk id="4" creationId="{FEB5B31F-7AD9-4BC6-8D61-62AD8011666E}"/>
            </ac:spMkLst>
          </pc:spChg>
          <pc:spChg chg="mod">
            <ac:chgData name="Theo van Kraay" userId="d84cc394-bc99-4d93-b782-78d464c5e7dd" providerId="ADAL" clId="{8BD682E8-2498-4C2E-A93B-E55759067A75}" dt="2025-04-11T13:14:50.308" v="1433"/>
            <ac:spMkLst>
              <pc:docMk/>
              <pc:sldMasterMk cId="1885958520" sldId="2147484192"/>
              <pc:sldLayoutMk cId="1392145085" sldId="2147484223"/>
              <ac:spMk id="5" creationId="{3A996C37-D0C9-4349-A860-B639C4EB9D5D}"/>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815907743" sldId="2147484224"/>
          </pc:sldLayoutMkLst>
          <pc:spChg chg="mod">
            <ac:chgData name="Theo van Kraay" userId="d84cc394-bc99-4d93-b782-78d464c5e7dd" providerId="ADAL" clId="{8BD682E8-2498-4C2E-A93B-E55759067A75}" dt="2025-04-11T13:14:50.308" v="1433"/>
            <ac:spMkLst>
              <pc:docMk/>
              <pc:sldMasterMk cId="1885958520" sldId="2147484192"/>
              <pc:sldLayoutMk cId="815907743" sldId="2147484224"/>
              <ac:spMk id="2" creationId="{045563AC-3A0B-4839-A9DC-F00E8E5411A6}"/>
            </ac:spMkLst>
          </pc:spChg>
          <pc:spChg chg="mod">
            <ac:chgData name="Theo van Kraay" userId="d84cc394-bc99-4d93-b782-78d464c5e7dd" providerId="ADAL" clId="{8BD682E8-2498-4C2E-A93B-E55759067A75}" dt="2025-04-11T13:14:50.308" v="1433"/>
            <ac:spMkLst>
              <pc:docMk/>
              <pc:sldMasterMk cId="1885958520" sldId="2147484192"/>
              <pc:sldLayoutMk cId="815907743" sldId="2147484224"/>
              <ac:spMk id="4" creationId="{FEB5B31F-7AD9-4BC6-8D61-62AD8011666E}"/>
            </ac:spMkLst>
          </pc:spChg>
          <pc:spChg chg="mod">
            <ac:chgData name="Theo van Kraay" userId="d84cc394-bc99-4d93-b782-78d464c5e7dd" providerId="ADAL" clId="{8BD682E8-2498-4C2E-A93B-E55759067A75}" dt="2025-04-11T13:14:50.308" v="1433"/>
            <ac:spMkLst>
              <pc:docMk/>
              <pc:sldMasterMk cId="1885958520" sldId="2147484192"/>
              <pc:sldLayoutMk cId="815907743" sldId="2147484224"/>
              <ac:spMk id="5" creationId="{3D6FDE6F-0F4B-446A-A51F-494FB0996655}"/>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159102346" sldId="2147484225"/>
          </pc:sldLayoutMkLst>
          <pc:spChg chg="mod">
            <ac:chgData name="Theo van Kraay" userId="d84cc394-bc99-4d93-b782-78d464c5e7dd" providerId="ADAL" clId="{8BD682E8-2498-4C2E-A93B-E55759067A75}" dt="2025-04-11T13:14:50.308" v="1433"/>
            <ac:spMkLst>
              <pc:docMk/>
              <pc:sldMasterMk cId="1885958520" sldId="2147484192"/>
              <pc:sldLayoutMk cId="2159102346" sldId="2147484225"/>
              <ac:spMk id="3" creationId="{027DCA08-1117-4B11-AEFD-AAB2B33543F9}"/>
            </ac:spMkLst>
          </pc:spChg>
          <pc:spChg chg="mod">
            <ac:chgData name="Theo van Kraay" userId="d84cc394-bc99-4d93-b782-78d464c5e7dd" providerId="ADAL" clId="{8BD682E8-2498-4C2E-A93B-E55759067A75}" dt="2025-04-11T13:14:50.308" v="1433"/>
            <ac:spMkLst>
              <pc:docMk/>
              <pc:sldMasterMk cId="1885958520" sldId="2147484192"/>
              <pc:sldLayoutMk cId="2159102346" sldId="2147484225"/>
              <ac:spMk id="4" creationId="{AE833B58-0629-4A46-8711-902C16A99314}"/>
            </ac:spMkLst>
          </pc:spChg>
          <pc:spChg chg="mod">
            <ac:chgData name="Theo van Kraay" userId="d84cc394-bc99-4d93-b782-78d464c5e7dd" providerId="ADAL" clId="{8BD682E8-2498-4C2E-A93B-E55759067A75}" dt="2025-04-11T13:14:50.308" v="1433"/>
            <ac:spMkLst>
              <pc:docMk/>
              <pc:sldMasterMk cId="1885958520" sldId="2147484192"/>
              <pc:sldLayoutMk cId="2159102346" sldId="2147484225"/>
              <ac:spMk id="9" creationId="{1231301F-62BD-4CF6-8990-CDF00AFC8CCF}"/>
            </ac:spMkLst>
          </pc:spChg>
          <pc:spChg chg="mod">
            <ac:chgData name="Theo van Kraay" userId="d84cc394-bc99-4d93-b782-78d464c5e7dd" providerId="ADAL" clId="{8BD682E8-2498-4C2E-A93B-E55759067A75}" dt="2025-04-11T13:14:50.308" v="1433"/>
            <ac:spMkLst>
              <pc:docMk/>
              <pc:sldMasterMk cId="1885958520" sldId="2147484192"/>
              <pc:sldLayoutMk cId="2159102346" sldId="2147484225"/>
              <ac:spMk id="10" creationId="{CAF59E09-7602-42B9-AB0C-9D1365A9EBB2}"/>
            </ac:spMkLst>
          </pc:spChg>
          <pc:spChg chg="mod">
            <ac:chgData name="Theo van Kraay" userId="d84cc394-bc99-4d93-b782-78d464c5e7dd" providerId="ADAL" clId="{8BD682E8-2498-4C2E-A93B-E55759067A75}" dt="2025-04-11T13:14:50.308" v="1433"/>
            <ac:spMkLst>
              <pc:docMk/>
              <pc:sldMasterMk cId="1885958520" sldId="2147484192"/>
              <pc:sldLayoutMk cId="2159102346" sldId="2147484225"/>
              <ac:spMk id="11" creationId="{7223C820-5673-4288-A9D6-185A95066B1E}"/>
            </ac:spMkLst>
          </pc:spChg>
          <pc:spChg chg="mod">
            <ac:chgData name="Theo van Kraay" userId="d84cc394-bc99-4d93-b782-78d464c5e7dd" providerId="ADAL" clId="{8BD682E8-2498-4C2E-A93B-E55759067A75}" dt="2025-04-11T13:14:50.308" v="1433"/>
            <ac:spMkLst>
              <pc:docMk/>
              <pc:sldMasterMk cId="1885958520" sldId="2147484192"/>
              <pc:sldLayoutMk cId="2159102346" sldId="2147484225"/>
              <ac:spMk id="13" creationId="{05B401B2-8D93-427E-90A4-52337B3965E8}"/>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618657575" sldId="2147484226"/>
          </pc:sldLayoutMkLst>
          <pc:spChg chg="mod">
            <ac:chgData name="Theo van Kraay" userId="d84cc394-bc99-4d93-b782-78d464c5e7dd" providerId="ADAL" clId="{8BD682E8-2498-4C2E-A93B-E55759067A75}" dt="2025-04-11T13:14:50.308" v="1433"/>
            <ac:spMkLst>
              <pc:docMk/>
              <pc:sldMasterMk cId="1885958520" sldId="2147484192"/>
              <pc:sldLayoutMk cId="3618657575" sldId="2147484226"/>
              <ac:spMk id="3" creationId="{F260F77E-464D-46F7-A8F8-6F281DAB0C7A}"/>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4" creationId="{AE833B58-0629-4A46-8711-902C16A99314}"/>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9" creationId="{1231301F-62BD-4CF6-8990-CDF00AFC8CCF}"/>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10" creationId="{7E401A97-B3D4-43E4-9B09-8AD4B6B26068}"/>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11" creationId="{7223C820-5673-4288-A9D6-185A95066B1E}"/>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12" creationId="{7E8A9C08-F392-459F-B90B-EDBF4A830C55}"/>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13" creationId="{05B401B2-8D93-427E-90A4-52337B3965E8}"/>
            </ac:spMkLst>
          </pc:spChg>
          <pc:spChg chg="mod">
            <ac:chgData name="Theo van Kraay" userId="d84cc394-bc99-4d93-b782-78d464c5e7dd" providerId="ADAL" clId="{8BD682E8-2498-4C2E-A93B-E55759067A75}" dt="2025-04-11T13:14:50.308" v="1433"/>
            <ac:spMkLst>
              <pc:docMk/>
              <pc:sldMasterMk cId="1885958520" sldId="2147484192"/>
              <pc:sldLayoutMk cId="3618657575" sldId="2147484226"/>
              <ac:spMk id="14" creationId="{52B36921-D927-4BA6-8891-8AEE9784923C}"/>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710753153" sldId="2147484227"/>
          </pc:sldLayoutMkLst>
          <pc:spChg chg="mod">
            <ac:chgData name="Theo van Kraay" userId="d84cc394-bc99-4d93-b782-78d464c5e7dd" providerId="ADAL" clId="{8BD682E8-2498-4C2E-A93B-E55759067A75}" dt="2025-04-11T13:14:50.308" v="1433"/>
            <ac:spMkLst>
              <pc:docMk/>
              <pc:sldMasterMk cId="1885958520" sldId="2147484192"/>
              <pc:sldLayoutMk cId="710753153" sldId="2147484227"/>
              <ac:spMk id="3" creationId="{87A434B7-D4B9-4D45-A31C-F0CC4D227945}"/>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4" creationId="{AE833B58-0629-4A46-8711-902C16A99314}"/>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9" creationId="{1231301F-62BD-4CF6-8990-CDF00AFC8CCF}"/>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0" creationId="{7E401A97-B3D4-43E4-9B09-8AD4B6B26068}"/>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1" creationId="{7223C820-5673-4288-A9D6-185A95066B1E}"/>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2" creationId="{7E8A9C08-F392-459F-B90B-EDBF4A830C55}"/>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3" creationId="{05B401B2-8D93-427E-90A4-52337B3965E8}"/>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4" creationId="{BBD58C33-921C-42F1-9803-1C798DB548C2}"/>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5" creationId="{38E883C1-8203-4549-AF30-B96AEC45AC68}"/>
            </ac:spMkLst>
          </pc:spChg>
          <pc:spChg chg="mod">
            <ac:chgData name="Theo van Kraay" userId="d84cc394-bc99-4d93-b782-78d464c5e7dd" providerId="ADAL" clId="{8BD682E8-2498-4C2E-A93B-E55759067A75}" dt="2025-04-11T13:14:50.308" v="1433"/>
            <ac:spMkLst>
              <pc:docMk/>
              <pc:sldMasterMk cId="1885958520" sldId="2147484192"/>
              <pc:sldLayoutMk cId="710753153" sldId="2147484227"/>
              <ac:spMk id="16" creationId="{5CF56B00-AAD4-4F4F-8228-B6CF8367DE0D}"/>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867958147" sldId="2147484228"/>
          </pc:sldLayoutMkLst>
          <pc:spChg chg="mod">
            <ac:chgData name="Theo van Kraay" userId="d84cc394-bc99-4d93-b782-78d464c5e7dd" providerId="ADAL" clId="{8BD682E8-2498-4C2E-A93B-E55759067A75}" dt="2025-04-11T13:14:50.308" v="1433"/>
            <ac:spMkLst>
              <pc:docMk/>
              <pc:sldMasterMk cId="1885958520" sldId="2147484192"/>
              <pc:sldLayoutMk cId="1867958147" sldId="2147484228"/>
              <ac:spMk id="2" creationId="{D1C46CB2-4FDC-43D5-B122-6F27B3C827ED}"/>
            </ac:spMkLst>
          </pc:spChg>
          <pc:spChg chg="mod">
            <ac:chgData name="Theo van Kraay" userId="d84cc394-bc99-4d93-b782-78d464c5e7dd" providerId="ADAL" clId="{8BD682E8-2498-4C2E-A93B-E55759067A75}" dt="2025-04-11T13:14:50.308" v="1433"/>
            <ac:spMkLst>
              <pc:docMk/>
              <pc:sldMasterMk cId="1885958520" sldId="2147484192"/>
              <pc:sldLayoutMk cId="1867958147" sldId="2147484228"/>
              <ac:spMk id="4" creationId="{6AAE597A-BE1E-6B1F-960D-A90DC95443AC}"/>
            </ac:spMkLst>
          </pc:spChg>
          <pc:spChg chg="mod">
            <ac:chgData name="Theo van Kraay" userId="d84cc394-bc99-4d93-b782-78d464c5e7dd" providerId="ADAL" clId="{8BD682E8-2498-4C2E-A93B-E55759067A75}" dt="2025-04-11T13:14:50.308" v="1433"/>
            <ac:spMkLst>
              <pc:docMk/>
              <pc:sldMasterMk cId="1885958520" sldId="2147484192"/>
              <pc:sldLayoutMk cId="1867958147" sldId="2147484228"/>
              <ac:spMk id="12" creationId="{9244E618-D996-41A6-8C9D-0C3519EA7A6F}"/>
            </ac:spMkLst>
          </pc:spChg>
          <pc:spChg chg="mod">
            <ac:chgData name="Theo van Kraay" userId="d84cc394-bc99-4d93-b782-78d464c5e7dd" providerId="ADAL" clId="{8BD682E8-2498-4C2E-A93B-E55759067A75}" dt="2025-04-11T13:14:50.308" v="1433"/>
            <ac:spMkLst>
              <pc:docMk/>
              <pc:sldMasterMk cId="1885958520" sldId="2147484192"/>
              <pc:sldLayoutMk cId="1867958147" sldId="2147484228"/>
              <ac:spMk id="13" creationId="{8B32544F-F93C-4713-86AD-641424F4A7B9}"/>
            </ac:spMkLst>
          </pc:spChg>
          <pc:spChg chg="mod">
            <ac:chgData name="Theo van Kraay" userId="d84cc394-bc99-4d93-b782-78d464c5e7dd" providerId="ADAL" clId="{8BD682E8-2498-4C2E-A93B-E55759067A75}" dt="2025-04-11T13:14:50.308" v="1433"/>
            <ac:spMkLst>
              <pc:docMk/>
              <pc:sldMasterMk cId="1885958520" sldId="2147484192"/>
              <pc:sldLayoutMk cId="1867958147" sldId="2147484228"/>
              <ac:spMk id="14" creationId="{9E4C32BD-CEF7-42AC-94D8-052EF30E2361}"/>
            </ac:spMkLst>
          </pc:spChg>
          <pc:spChg chg="mod">
            <ac:chgData name="Theo van Kraay" userId="d84cc394-bc99-4d93-b782-78d464c5e7dd" providerId="ADAL" clId="{8BD682E8-2498-4C2E-A93B-E55759067A75}" dt="2025-04-11T13:14:50.308" v="1433"/>
            <ac:spMkLst>
              <pc:docMk/>
              <pc:sldMasterMk cId="1885958520" sldId="2147484192"/>
              <pc:sldLayoutMk cId="1867958147" sldId="2147484228"/>
              <ac:spMk id="15" creationId="{E25EC377-3BC6-40D8-AECB-4FEB302014CD}"/>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650318987" sldId="2147484229"/>
          </pc:sldLayoutMkLst>
          <pc:spChg chg="mod">
            <ac:chgData name="Theo van Kraay" userId="d84cc394-bc99-4d93-b782-78d464c5e7dd" providerId="ADAL" clId="{8BD682E8-2498-4C2E-A93B-E55759067A75}" dt="2025-04-11T13:14:50.308" v="1433"/>
            <ac:spMkLst>
              <pc:docMk/>
              <pc:sldMasterMk cId="1885958520" sldId="2147484192"/>
              <pc:sldLayoutMk cId="650318987" sldId="2147484229"/>
              <ac:spMk id="2" creationId="{D1C46CB2-4FDC-43D5-B122-6F27B3C827ED}"/>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3" creationId="{42B999C7-F5A8-46A6-92C5-AA3BE4E2693D}"/>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2" creationId="{9244E618-D996-41A6-8C9D-0C3519EA7A6F}"/>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3" creationId="{8B32544F-F93C-4713-86AD-641424F4A7B9}"/>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4" creationId="{9E4C32BD-CEF7-42AC-94D8-052EF30E2361}"/>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5" creationId="{E25EC377-3BC6-40D8-AECB-4FEB302014CD}"/>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6" creationId="{D682B8EC-8F33-4730-BBE6-E8B7234C9C62}"/>
            </ac:spMkLst>
          </pc:spChg>
          <pc:spChg chg="mod">
            <ac:chgData name="Theo van Kraay" userId="d84cc394-bc99-4d93-b782-78d464c5e7dd" providerId="ADAL" clId="{8BD682E8-2498-4C2E-A93B-E55759067A75}" dt="2025-04-11T13:14:50.308" v="1433"/>
            <ac:spMkLst>
              <pc:docMk/>
              <pc:sldMasterMk cId="1885958520" sldId="2147484192"/>
              <pc:sldLayoutMk cId="650318987" sldId="2147484229"/>
              <ac:spMk id="17" creationId="{7DB5F15A-5980-40FF-9D54-3FDE41D604AE}"/>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301054510" sldId="2147484230"/>
          </pc:sldLayoutMkLst>
          <pc:spChg chg="mod">
            <ac:chgData name="Theo van Kraay" userId="d84cc394-bc99-4d93-b782-78d464c5e7dd" providerId="ADAL" clId="{8BD682E8-2498-4C2E-A93B-E55759067A75}" dt="2025-04-11T13:14:50.308" v="1433"/>
            <ac:spMkLst>
              <pc:docMk/>
              <pc:sldMasterMk cId="1885958520" sldId="2147484192"/>
              <pc:sldLayoutMk cId="1301054510" sldId="2147484230"/>
              <ac:spMk id="2" creationId="{D1C46CB2-4FDC-43D5-B122-6F27B3C827ED}"/>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3" creationId="{B2FE569B-F817-467C-8BAC-558CE9824DBA}"/>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2" creationId="{9244E618-D996-41A6-8C9D-0C3519EA7A6F}"/>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3" creationId="{8B32544F-F93C-4713-86AD-641424F4A7B9}"/>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4" creationId="{9E4C32BD-CEF7-42AC-94D8-052EF30E2361}"/>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5" creationId="{E25EC377-3BC6-40D8-AECB-4FEB302014CD}"/>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6" creationId="{D682B8EC-8F33-4730-BBE6-E8B7234C9C62}"/>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7" creationId="{7DB5F15A-5980-40FF-9D54-3FDE41D604AE}"/>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8" creationId="{83564109-638C-44E2-AE84-46B44C29FD6C}"/>
            </ac:spMkLst>
          </pc:spChg>
          <pc:spChg chg="mod">
            <ac:chgData name="Theo van Kraay" userId="d84cc394-bc99-4d93-b782-78d464c5e7dd" providerId="ADAL" clId="{8BD682E8-2498-4C2E-A93B-E55759067A75}" dt="2025-04-11T13:14:50.308" v="1433"/>
            <ac:spMkLst>
              <pc:docMk/>
              <pc:sldMasterMk cId="1885958520" sldId="2147484192"/>
              <pc:sldLayoutMk cId="1301054510" sldId="2147484230"/>
              <ac:spMk id="19" creationId="{713AAE36-2045-4D14-87DC-59D4EFCC1500}"/>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455729695" sldId="2147484231"/>
          </pc:sldLayoutMkLst>
          <pc:spChg chg="mod">
            <ac:chgData name="Theo van Kraay" userId="d84cc394-bc99-4d93-b782-78d464c5e7dd" providerId="ADAL" clId="{8BD682E8-2498-4C2E-A93B-E55759067A75}" dt="2025-04-11T13:14:50.308" v="1433"/>
            <ac:spMkLst>
              <pc:docMk/>
              <pc:sldMasterMk cId="1885958520" sldId="2147484192"/>
              <pc:sldLayoutMk cId="1455729695" sldId="2147484231"/>
              <ac:spMk id="2" creationId="{D1C46CB2-4FDC-43D5-B122-6F27B3C827ED}"/>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3" creationId="{B2FE569B-F817-467C-8BAC-558CE9824DBA}"/>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2" creationId="{9244E618-D996-41A6-8C9D-0C3519EA7A6F}"/>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3" creationId="{8B32544F-F93C-4713-86AD-641424F4A7B9}"/>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4" creationId="{9E4C32BD-CEF7-42AC-94D8-052EF30E2361}"/>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5" creationId="{E25EC377-3BC6-40D8-AECB-4FEB302014CD}"/>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6" creationId="{D682B8EC-8F33-4730-BBE6-E8B7234C9C62}"/>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18" creationId="{83564109-638C-44E2-AE84-46B44C29FD6C}"/>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20" creationId="{2AD682C7-20D7-4ED0-99A7-C8530DAC8612}"/>
            </ac:spMkLst>
          </pc:spChg>
          <pc:spChg chg="mod">
            <ac:chgData name="Theo van Kraay" userId="d84cc394-bc99-4d93-b782-78d464c5e7dd" providerId="ADAL" clId="{8BD682E8-2498-4C2E-A93B-E55759067A75}" dt="2025-04-11T13:14:50.308" v="1433"/>
            <ac:spMkLst>
              <pc:docMk/>
              <pc:sldMasterMk cId="1885958520" sldId="2147484192"/>
              <pc:sldLayoutMk cId="1455729695" sldId="2147484231"/>
              <ac:spMk id="21" creationId="{5B1B6F72-F14C-40F1-8B29-8620AA34DC63}"/>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210607360" sldId="2147484232"/>
          </pc:sldLayoutMkLst>
          <pc:spChg chg="mod">
            <ac:chgData name="Theo van Kraay" userId="d84cc394-bc99-4d93-b782-78d464c5e7dd" providerId="ADAL" clId="{8BD682E8-2498-4C2E-A93B-E55759067A75}" dt="2025-04-11T13:14:50.308" v="1433"/>
            <ac:spMkLst>
              <pc:docMk/>
              <pc:sldMasterMk cId="1885958520" sldId="2147484192"/>
              <pc:sldLayoutMk cId="2210607360" sldId="2147484232"/>
              <ac:spMk id="2" creationId="{8B33D211-079C-4884-AB74-BFA812A63FE8}"/>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3" creationId="{5BBECFAF-80A0-4620-8865-87562DFB497B}"/>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4" creationId="{8AD287B4-D736-4707-854D-BEA62EF2BBCF}"/>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5" creationId="{9ED5A27F-D9D2-4DCB-8422-4694477ECA88}"/>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6" creationId="{5757E314-6417-4051-A2CD-D3614CAA6A78}"/>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7" creationId="{E5577FC3-49F5-4B04-AFD3-AA0A57BA8355}"/>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18" creationId="{9B56ECFD-6AA2-4EC5-A445-D1E0952199EC}"/>
            </ac:spMkLst>
          </pc:spChg>
          <pc:spChg chg="mod">
            <ac:chgData name="Theo van Kraay" userId="d84cc394-bc99-4d93-b782-78d464c5e7dd" providerId="ADAL" clId="{8BD682E8-2498-4C2E-A93B-E55759067A75}" dt="2025-04-11T13:14:50.308" v="1433"/>
            <ac:spMkLst>
              <pc:docMk/>
              <pc:sldMasterMk cId="1885958520" sldId="2147484192"/>
              <pc:sldLayoutMk cId="2210607360" sldId="2147484232"/>
              <ac:spMk id="20" creationId="{0D6AFB7A-35B4-4881-AB50-D112482166B1}"/>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016149758" sldId="2147484233"/>
          </pc:sldLayoutMkLst>
          <pc:spChg chg="mod">
            <ac:chgData name="Theo van Kraay" userId="d84cc394-bc99-4d93-b782-78d464c5e7dd" providerId="ADAL" clId="{8BD682E8-2498-4C2E-A93B-E55759067A75}" dt="2025-04-11T13:14:50.308" v="1433"/>
            <ac:spMkLst>
              <pc:docMk/>
              <pc:sldMasterMk cId="1885958520" sldId="2147484192"/>
              <pc:sldLayoutMk cId="1016149758" sldId="2147484233"/>
              <ac:spMk id="2" creationId="{8B33D211-079C-4884-AB74-BFA812A63FE8}"/>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3" creationId="{67A72D6D-004C-4F57-AD34-F1019A756073}"/>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1" creationId="{F78E1D3B-7D6F-4EFD-9EB2-E1A27309D6AF}"/>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2" creationId="{3BB2FF62-05DC-462E-808C-4DDE1C65392C}"/>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3" creationId="{5BBECFAF-80A0-4620-8865-87562DFB497B}"/>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4" creationId="{8AD287B4-D736-4707-854D-BEA62EF2BBCF}"/>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5" creationId="{9ED5A27F-D9D2-4DCB-8422-4694477ECA88}"/>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6" creationId="{5757E314-6417-4051-A2CD-D3614CAA6A78}"/>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7" creationId="{E5577FC3-49F5-4B04-AFD3-AA0A57BA8355}"/>
            </ac:spMkLst>
          </pc:spChg>
          <pc:spChg chg="mod">
            <ac:chgData name="Theo van Kraay" userId="d84cc394-bc99-4d93-b782-78d464c5e7dd" providerId="ADAL" clId="{8BD682E8-2498-4C2E-A93B-E55759067A75}" dt="2025-04-11T13:14:50.308" v="1433"/>
            <ac:spMkLst>
              <pc:docMk/>
              <pc:sldMasterMk cId="1885958520" sldId="2147484192"/>
              <pc:sldLayoutMk cId="1016149758" sldId="2147484233"/>
              <ac:spMk id="18" creationId="{9B56ECFD-6AA2-4EC5-A445-D1E0952199EC}"/>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157727278" sldId="2147484234"/>
          </pc:sldLayoutMkLst>
          <pc:spChg chg="mod">
            <ac:chgData name="Theo van Kraay" userId="d84cc394-bc99-4d93-b782-78d464c5e7dd" providerId="ADAL" clId="{8BD682E8-2498-4C2E-A93B-E55759067A75}" dt="2025-04-11T13:14:50.308" v="1433"/>
            <ac:spMkLst>
              <pc:docMk/>
              <pc:sldMasterMk cId="1885958520" sldId="2147484192"/>
              <pc:sldLayoutMk cId="3157727278" sldId="2147484234"/>
              <ac:spMk id="11" creationId="{F78E1D3B-7D6F-4EFD-9EB2-E1A27309D6AF}"/>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2" creationId="{3BB2FF62-05DC-462E-808C-4DDE1C65392C}"/>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3" creationId="{5BBECFAF-80A0-4620-8865-87562DFB497B}"/>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4" creationId="{8AD287B4-D736-4707-854D-BEA62EF2BBCF}"/>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5" creationId="{9ED5A27F-D9D2-4DCB-8422-4694477ECA88}"/>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6" creationId="{5757E314-6417-4051-A2CD-D3614CAA6A78}"/>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7" creationId="{E5577FC3-49F5-4B04-AFD3-AA0A57BA8355}"/>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8" creationId="{9B56ECFD-6AA2-4EC5-A445-D1E0952199EC}"/>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19" creationId="{E4DC3400-0B11-4EA0-9B8D-6FADE6964F37}"/>
            </ac:spMkLst>
          </pc:spChg>
          <pc:spChg chg="mod">
            <ac:chgData name="Theo van Kraay" userId="d84cc394-bc99-4d93-b782-78d464c5e7dd" providerId="ADAL" clId="{8BD682E8-2498-4C2E-A93B-E55759067A75}" dt="2025-04-11T13:14:50.308" v="1433"/>
            <ac:spMkLst>
              <pc:docMk/>
              <pc:sldMasterMk cId="1885958520" sldId="2147484192"/>
              <pc:sldLayoutMk cId="3157727278" sldId="2147484234"/>
              <ac:spMk id="20" creationId="{133C357E-ECC0-485F-9033-5D4DEC8774B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402454521" sldId="2147484235"/>
          </pc:sldLayoutMkLst>
          <pc:spChg chg="mod">
            <ac:chgData name="Theo van Kraay" userId="d84cc394-bc99-4d93-b782-78d464c5e7dd" providerId="ADAL" clId="{8BD682E8-2498-4C2E-A93B-E55759067A75}" dt="2025-04-11T13:14:50.308" v="1433"/>
            <ac:spMkLst>
              <pc:docMk/>
              <pc:sldMasterMk cId="1885958520" sldId="2147484192"/>
              <pc:sldLayoutMk cId="3402454521" sldId="2147484235"/>
              <ac:spMk id="2" creationId="{39E5C076-3B78-4451-8068-576892A08E9C}"/>
            </ac:spMkLst>
          </pc:spChg>
          <pc:spChg chg="mod">
            <ac:chgData name="Theo van Kraay" userId="d84cc394-bc99-4d93-b782-78d464c5e7dd" providerId="ADAL" clId="{8BD682E8-2498-4C2E-A93B-E55759067A75}" dt="2025-04-11T13:14:50.308" v="1433"/>
            <ac:spMkLst>
              <pc:docMk/>
              <pc:sldMasterMk cId="1885958520" sldId="2147484192"/>
              <pc:sldLayoutMk cId="3402454521" sldId="2147484235"/>
              <ac:spMk id="6" creationId="{49D8AF80-CAD5-4055-80AD-0B31EBCB52A9}"/>
            </ac:spMkLst>
          </pc:spChg>
          <pc:spChg chg="mod">
            <ac:chgData name="Theo van Kraay" userId="d84cc394-bc99-4d93-b782-78d464c5e7dd" providerId="ADAL" clId="{8BD682E8-2498-4C2E-A93B-E55759067A75}" dt="2025-04-11T13:14:50.308" v="1433"/>
            <ac:spMkLst>
              <pc:docMk/>
              <pc:sldMasterMk cId="1885958520" sldId="2147484192"/>
              <pc:sldLayoutMk cId="3402454521" sldId="2147484235"/>
              <ac:spMk id="7" creationId="{7E9DBFD9-3E1E-4F19-AF15-56780F9C7927}"/>
            </ac:spMkLst>
          </pc:spChg>
          <pc:cxnChg chg="mod">
            <ac:chgData name="Theo van Kraay" userId="d84cc394-bc99-4d93-b782-78d464c5e7dd" providerId="ADAL" clId="{8BD682E8-2498-4C2E-A93B-E55759067A75}" dt="2025-04-11T13:14:50.308" v="1433"/>
            <ac:cxnSpMkLst>
              <pc:docMk/>
              <pc:sldMasterMk cId="1885958520" sldId="2147484192"/>
              <pc:sldLayoutMk cId="3402454521" sldId="2147484235"/>
              <ac:cxnSpMk id="5" creationId="{C35867F2-3994-4092-B53B-5792FEE69887}"/>
            </ac:cxnSpMkLst>
          </pc:cxnChg>
          <pc:cxnChg chg="mod">
            <ac:chgData name="Theo van Kraay" userId="d84cc394-bc99-4d93-b782-78d464c5e7dd" providerId="ADAL" clId="{8BD682E8-2498-4C2E-A93B-E55759067A75}" dt="2025-04-11T13:14:50.308" v="1433"/>
            <ac:cxnSpMkLst>
              <pc:docMk/>
              <pc:sldMasterMk cId="1885958520" sldId="2147484192"/>
              <pc:sldLayoutMk cId="3402454521" sldId="2147484235"/>
              <ac:cxnSpMk id="8" creationId="{DF1A9F7D-F14E-4BCE-9EB4-D9EF47B67809}"/>
            </ac:cxnSpMkLst>
          </pc:cxnChg>
        </pc:sldLayoutChg>
        <pc:sldLayoutChg chg="modSp">
          <pc:chgData name="Theo van Kraay" userId="d84cc394-bc99-4d93-b782-78d464c5e7dd" providerId="ADAL" clId="{8BD682E8-2498-4C2E-A93B-E55759067A75}" dt="2025-04-11T13:14:50.308" v="1433"/>
          <pc:sldLayoutMkLst>
            <pc:docMk/>
            <pc:sldMasterMk cId="1885958520" sldId="2147484192"/>
            <pc:sldLayoutMk cId="3129462631" sldId="2147484236"/>
          </pc:sldLayoutMkLst>
          <pc:spChg chg="mod">
            <ac:chgData name="Theo van Kraay" userId="d84cc394-bc99-4d93-b782-78d464c5e7dd" providerId="ADAL" clId="{8BD682E8-2498-4C2E-A93B-E55759067A75}" dt="2025-04-11T13:14:50.308" v="1433"/>
            <ac:spMkLst>
              <pc:docMk/>
              <pc:sldMasterMk cId="1885958520" sldId="2147484192"/>
              <pc:sldLayoutMk cId="3129462631" sldId="2147484236"/>
              <ac:spMk id="2" creationId="{39E5C076-3B78-4451-8068-576892A08E9C}"/>
            </ac:spMkLst>
          </pc:spChg>
          <pc:spChg chg="mod">
            <ac:chgData name="Theo van Kraay" userId="d84cc394-bc99-4d93-b782-78d464c5e7dd" providerId="ADAL" clId="{8BD682E8-2498-4C2E-A93B-E55759067A75}" dt="2025-04-11T13:14:50.308" v="1433"/>
            <ac:spMkLst>
              <pc:docMk/>
              <pc:sldMasterMk cId="1885958520" sldId="2147484192"/>
              <pc:sldLayoutMk cId="3129462631" sldId="2147484236"/>
              <ac:spMk id="3" creationId="{A4015781-2431-48C9-AEF1-52FBD41AF3FC}"/>
            </ac:spMkLst>
          </pc:spChg>
          <pc:spChg chg="mod">
            <ac:chgData name="Theo van Kraay" userId="d84cc394-bc99-4d93-b782-78d464c5e7dd" providerId="ADAL" clId="{8BD682E8-2498-4C2E-A93B-E55759067A75}" dt="2025-04-11T13:14:50.308" v="1433"/>
            <ac:spMkLst>
              <pc:docMk/>
              <pc:sldMasterMk cId="1885958520" sldId="2147484192"/>
              <pc:sldLayoutMk cId="3129462631" sldId="2147484236"/>
              <ac:spMk id="6" creationId="{A1DC2181-37AB-40A3-B61C-1DE7DBB57D63}"/>
            </ac:spMkLst>
          </pc:spChg>
          <pc:cxnChg chg="mod">
            <ac:chgData name="Theo van Kraay" userId="d84cc394-bc99-4d93-b782-78d464c5e7dd" providerId="ADAL" clId="{8BD682E8-2498-4C2E-A93B-E55759067A75}" dt="2025-04-11T13:14:50.308" v="1433"/>
            <ac:cxnSpMkLst>
              <pc:docMk/>
              <pc:sldMasterMk cId="1885958520" sldId="2147484192"/>
              <pc:sldLayoutMk cId="3129462631" sldId="2147484236"/>
              <ac:cxnSpMk id="5" creationId="{C35867F2-3994-4092-B53B-5792FEE69887}"/>
            </ac:cxnSpMkLst>
          </pc:cxnChg>
        </pc:sldLayoutChg>
        <pc:sldLayoutChg chg="modSp">
          <pc:chgData name="Theo van Kraay" userId="d84cc394-bc99-4d93-b782-78d464c5e7dd" providerId="ADAL" clId="{8BD682E8-2498-4C2E-A93B-E55759067A75}" dt="2025-04-11T13:14:50.308" v="1433"/>
          <pc:sldLayoutMkLst>
            <pc:docMk/>
            <pc:sldMasterMk cId="1885958520" sldId="2147484192"/>
            <pc:sldLayoutMk cId="1591559901" sldId="2147484237"/>
          </pc:sldLayoutMkLst>
          <pc:spChg chg="mod">
            <ac:chgData name="Theo van Kraay" userId="d84cc394-bc99-4d93-b782-78d464c5e7dd" providerId="ADAL" clId="{8BD682E8-2498-4C2E-A93B-E55759067A75}" dt="2025-04-11T13:14:50.308" v="1433"/>
            <ac:spMkLst>
              <pc:docMk/>
              <pc:sldMasterMk cId="1885958520" sldId="2147484192"/>
              <pc:sldLayoutMk cId="1591559901" sldId="2147484237"/>
              <ac:spMk id="5" creationId="{BA9F61CF-FF79-485A-A6C8-A1952EFD58AE}"/>
            </ac:spMkLst>
          </pc:spChg>
          <pc:spChg chg="mod">
            <ac:chgData name="Theo van Kraay" userId="d84cc394-bc99-4d93-b782-78d464c5e7dd" providerId="ADAL" clId="{8BD682E8-2498-4C2E-A93B-E55759067A75}" dt="2025-04-11T13:14:50.308" v="1433"/>
            <ac:spMkLst>
              <pc:docMk/>
              <pc:sldMasterMk cId="1885958520" sldId="2147484192"/>
              <pc:sldLayoutMk cId="1591559901" sldId="2147484237"/>
              <ac:spMk id="6" creationId="{182D46E0-16CE-40B0-8623-F82D5D410958}"/>
            </ac:spMkLst>
          </pc:spChg>
          <pc:spChg chg="mod">
            <ac:chgData name="Theo van Kraay" userId="d84cc394-bc99-4d93-b782-78d464c5e7dd" providerId="ADAL" clId="{8BD682E8-2498-4C2E-A93B-E55759067A75}" dt="2025-04-11T13:14:50.308" v="1433"/>
            <ac:spMkLst>
              <pc:docMk/>
              <pc:sldMasterMk cId="1885958520" sldId="2147484192"/>
              <pc:sldLayoutMk cId="1591559901" sldId="2147484237"/>
              <ac:spMk id="8" creationId="{44977AB6-1D7E-4858-A2EA-BF86577C3990}"/>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890916597" sldId="2147484238"/>
          </pc:sldLayoutMkLst>
          <pc:spChg chg="mod">
            <ac:chgData name="Theo van Kraay" userId="d84cc394-bc99-4d93-b782-78d464c5e7dd" providerId="ADAL" clId="{8BD682E8-2498-4C2E-A93B-E55759067A75}" dt="2025-04-11T13:14:50.308" v="1433"/>
            <ac:spMkLst>
              <pc:docMk/>
              <pc:sldMasterMk cId="1885958520" sldId="2147484192"/>
              <pc:sldLayoutMk cId="1890916597" sldId="2147484238"/>
              <ac:spMk id="5" creationId="{F1EBE70E-6A93-4EB4-A189-6F9DE42CEE12}"/>
            </ac:spMkLst>
          </pc:spChg>
          <pc:spChg chg="mod">
            <ac:chgData name="Theo van Kraay" userId="d84cc394-bc99-4d93-b782-78d464c5e7dd" providerId="ADAL" clId="{8BD682E8-2498-4C2E-A93B-E55759067A75}" dt="2025-04-11T13:14:50.308" v="1433"/>
            <ac:spMkLst>
              <pc:docMk/>
              <pc:sldMasterMk cId="1885958520" sldId="2147484192"/>
              <pc:sldLayoutMk cId="1890916597" sldId="2147484238"/>
              <ac:spMk id="13" creationId="{47501FD0-A948-CC48-8B11-3BD4F2AE4E8F}"/>
            </ac:spMkLst>
          </pc:spChg>
          <pc:spChg chg="mod">
            <ac:chgData name="Theo van Kraay" userId="d84cc394-bc99-4d93-b782-78d464c5e7dd" providerId="ADAL" clId="{8BD682E8-2498-4C2E-A93B-E55759067A75}" dt="2025-04-11T13:14:50.308" v="1433"/>
            <ac:spMkLst>
              <pc:docMk/>
              <pc:sldMasterMk cId="1885958520" sldId="2147484192"/>
              <pc:sldLayoutMk cId="1890916597" sldId="2147484238"/>
              <ac:spMk id="17" creationId="{0E9A2E28-037B-FA4D-ADDC-1AFA11D65CB2}"/>
            </ac:spMkLst>
          </pc:spChg>
          <pc:spChg chg="mod">
            <ac:chgData name="Theo van Kraay" userId="d84cc394-bc99-4d93-b782-78d464c5e7dd" providerId="ADAL" clId="{8BD682E8-2498-4C2E-A93B-E55759067A75}" dt="2025-04-11T13:14:50.308" v="1433"/>
            <ac:spMkLst>
              <pc:docMk/>
              <pc:sldMasterMk cId="1885958520" sldId="2147484192"/>
              <pc:sldLayoutMk cId="1890916597" sldId="2147484238"/>
              <ac:spMk id="19" creationId="{7B17F8BB-3610-1A4F-9E76-B12E706A5517}"/>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485669113" sldId="2147484239"/>
          </pc:sldLayoutMkLst>
          <pc:spChg chg="mod">
            <ac:chgData name="Theo van Kraay" userId="d84cc394-bc99-4d93-b782-78d464c5e7dd" providerId="ADAL" clId="{8BD682E8-2498-4C2E-A93B-E55759067A75}" dt="2025-04-11T13:14:50.308" v="1433"/>
            <ac:spMkLst>
              <pc:docMk/>
              <pc:sldMasterMk cId="1885958520" sldId="2147484192"/>
              <pc:sldLayoutMk cId="2485669113" sldId="2147484239"/>
              <ac:spMk id="3" creationId="{71845FFD-6B9A-4013-932A-5E4D7E849D10}"/>
            </ac:spMkLst>
          </pc:spChg>
          <pc:spChg chg="mod">
            <ac:chgData name="Theo van Kraay" userId="d84cc394-bc99-4d93-b782-78d464c5e7dd" providerId="ADAL" clId="{8BD682E8-2498-4C2E-A93B-E55759067A75}" dt="2025-04-11T13:14:50.308" v="1433"/>
            <ac:spMkLst>
              <pc:docMk/>
              <pc:sldMasterMk cId="1885958520" sldId="2147484192"/>
              <pc:sldLayoutMk cId="2485669113" sldId="2147484239"/>
              <ac:spMk id="5" creationId="{F1EBE70E-6A93-4EB4-A189-6F9DE42CEE12}"/>
            </ac:spMkLst>
          </pc:spChg>
          <pc:spChg chg="mod">
            <ac:chgData name="Theo van Kraay" userId="d84cc394-bc99-4d93-b782-78d464c5e7dd" providerId="ADAL" clId="{8BD682E8-2498-4C2E-A93B-E55759067A75}" dt="2025-04-11T13:14:50.308" v="1433"/>
            <ac:spMkLst>
              <pc:docMk/>
              <pc:sldMasterMk cId="1885958520" sldId="2147484192"/>
              <pc:sldLayoutMk cId="2485669113" sldId="2147484239"/>
              <ac:spMk id="13" creationId="{47501FD0-A948-CC48-8B11-3BD4F2AE4E8F}"/>
            </ac:spMkLst>
          </pc:spChg>
          <pc:spChg chg="mod">
            <ac:chgData name="Theo van Kraay" userId="d84cc394-bc99-4d93-b782-78d464c5e7dd" providerId="ADAL" clId="{8BD682E8-2498-4C2E-A93B-E55759067A75}" dt="2025-04-11T13:14:50.308" v="1433"/>
            <ac:spMkLst>
              <pc:docMk/>
              <pc:sldMasterMk cId="1885958520" sldId="2147484192"/>
              <pc:sldLayoutMk cId="2485669113" sldId="2147484239"/>
              <ac:spMk id="17" creationId="{0E9A2E28-037B-FA4D-ADDC-1AFA11D65CB2}"/>
            </ac:spMkLst>
          </pc:spChg>
          <pc:spChg chg="mod">
            <ac:chgData name="Theo van Kraay" userId="d84cc394-bc99-4d93-b782-78d464c5e7dd" providerId="ADAL" clId="{8BD682E8-2498-4C2E-A93B-E55759067A75}" dt="2025-04-11T13:14:50.308" v="1433"/>
            <ac:spMkLst>
              <pc:docMk/>
              <pc:sldMasterMk cId="1885958520" sldId="2147484192"/>
              <pc:sldLayoutMk cId="2485669113" sldId="2147484239"/>
              <ac:spMk id="19" creationId="{7B17F8BB-3610-1A4F-9E76-B12E706A5517}"/>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917831977" sldId="2147484240"/>
          </pc:sldLayoutMkLst>
          <pc:spChg chg="mod">
            <ac:chgData name="Theo van Kraay" userId="d84cc394-bc99-4d93-b782-78d464c5e7dd" providerId="ADAL" clId="{8BD682E8-2498-4C2E-A93B-E55759067A75}" dt="2025-04-11T13:14:50.308" v="1433"/>
            <ac:spMkLst>
              <pc:docMk/>
              <pc:sldMasterMk cId="1885958520" sldId="2147484192"/>
              <pc:sldLayoutMk cId="1917831977" sldId="2147484240"/>
              <ac:spMk id="2" creationId="{2782BB27-7DA5-4478-8C18-C1FFEE20AAC1}"/>
            </ac:spMkLst>
          </pc:spChg>
          <pc:spChg chg="mod">
            <ac:chgData name="Theo van Kraay" userId="d84cc394-bc99-4d93-b782-78d464c5e7dd" providerId="ADAL" clId="{8BD682E8-2498-4C2E-A93B-E55759067A75}" dt="2025-04-11T13:14:50.308" v="1433"/>
            <ac:spMkLst>
              <pc:docMk/>
              <pc:sldMasterMk cId="1885958520" sldId="2147484192"/>
              <pc:sldLayoutMk cId="1917831977" sldId="2147484240"/>
              <ac:spMk id="3" creationId="{2316165A-5926-4F59-B348-996936FBB574}"/>
            </ac:spMkLst>
          </pc:spChg>
          <pc:spChg chg="mod">
            <ac:chgData name="Theo van Kraay" userId="d84cc394-bc99-4d93-b782-78d464c5e7dd" providerId="ADAL" clId="{8BD682E8-2498-4C2E-A93B-E55759067A75}" dt="2025-04-11T13:14:50.308" v="1433"/>
            <ac:spMkLst>
              <pc:docMk/>
              <pc:sldMasterMk cId="1885958520" sldId="2147484192"/>
              <pc:sldLayoutMk cId="1917831977" sldId="2147484240"/>
              <ac:spMk id="12" creationId="{2BB818A5-4223-0847-B6E2-655C7DC7B6B4}"/>
            </ac:spMkLst>
          </pc:spChg>
          <pc:spChg chg="mod">
            <ac:chgData name="Theo van Kraay" userId="d84cc394-bc99-4d93-b782-78d464c5e7dd" providerId="ADAL" clId="{8BD682E8-2498-4C2E-A93B-E55759067A75}" dt="2025-04-11T13:14:50.308" v="1433"/>
            <ac:spMkLst>
              <pc:docMk/>
              <pc:sldMasterMk cId="1885958520" sldId="2147484192"/>
              <pc:sldLayoutMk cId="1917831977" sldId="2147484240"/>
              <ac:spMk id="13" creationId="{47501FD0-A948-CC48-8B11-3BD4F2AE4E8F}"/>
            </ac:spMkLst>
          </pc:spChg>
          <pc:spChg chg="mod">
            <ac:chgData name="Theo van Kraay" userId="d84cc394-bc99-4d93-b782-78d464c5e7dd" providerId="ADAL" clId="{8BD682E8-2498-4C2E-A93B-E55759067A75}" dt="2025-04-11T13:14:50.308" v="1433"/>
            <ac:spMkLst>
              <pc:docMk/>
              <pc:sldMasterMk cId="1885958520" sldId="2147484192"/>
              <pc:sldLayoutMk cId="1917831977" sldId="2147484240"/>
              <ac:spMk id="19" creationId="{0D599919-A8E3-4D2B-86CF-50C6704F17D5}"/>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3855417822" sldId="2147484241"/>
          </pc:sldLayoutMkLst>
          <pc:spChg chg="mod">
            <ac:chgData name="Theo van Kraay" userId="d84cc394-bc99-4d93-b782-78d464c5e7dd" providerId="ADAL" clId="{8BD682E8-2498-4C2E-A93B-E55759067A75}" dt="2025-04-11T13:14:50.308" v="1433"/>
            <ac:spMkLst>
              <pc:docMk/>
              <pc:sldMasterMk cId="1885958520" sldId="2147484192"/>
              <pc:sldLayoutMk cId="3855417822" sldId="2147484241"/>
              <ac:spMk id="2" creationId="{6BB14A7D-C409-4A7C-9D82-A2E5DBB8AB72}"/>
            </ac:spMkLst>
          </pc:spChg>
          <pc:spChg chg="mod">
            <ac:chgData name="Theo van Kraay" userId="d84cc394-bc99-4d93-b782-78d464c5e7dd" providerId="ADAL" clId="{8BD682E8-2498-4C2E-A93B-E55759067A75}" dt="2025-04-11T13:14:50.308" v="1433"/>
            <ac:spMkLst>
              <pc:docMk/>
              <pc:sldMasterMk cId="1885958520" sldId="2147484192"/>
              <pc:sldLayoutMk cId="3855417822" sldId="2147484241"/>
              <ac:spMk id="3" creationId="{2316165A-5926-4F59-B348-996936FBB574}"/>
            </ac:spMkLst>
          </pc:spChg>
          <pc:spChg chg="mod">
            <ac:chgData name="Theo van Kraay" userId="d84cc394-bc99-4d93-b782-78d464c5e7dd" providerId="ADAL" clId="{8BD682E8-2498-4C2E-A93B-E55759067A75}" dt="2025-04-11T13:14:50.308" v="1433"/>
            <ac:spMkLst>
              <pc:docMk/>
              <pc:sldMasterMk cId="1885958520" sldId="2147484192"/>
              <pc:sldLayoutMk cId="3855417822" sldId="2147484241"/>
              <ac:spMk id="12" creationId="{2BB818A5-4223-0847-B6E2-655C7DC7B6B4}"/>
            </ac:spMkLst>
          </pc:spChg>
          <pc:spChg chg="mod">
            <ac:chgData name="Theo van Kraay" userId="d84cc394-bc99-4d93-b782-78d464c5e7dd" providerId="ADAL" clId="{8BD682E8-2498-4C2E-A93B-E55759067A75}" dt="2025-04-11T13:14:50.308" v="1433"/>
            <ac:spMkLst>
              <pc:docMk/>
              <pc:sldMasterMk cId="1885958520" sldId="2147484192"/>
              <pc:sldLayoutMk cId="3855417822" sldId="2147484241"/>
              <ac:spMk id="13" creationId="{47501FD0-A948-CC48-8B11-3BD4F2AE4E8F}"/>
            </ac:spMkLst>
          </pc:spChg>
          <pc:spChg chg="mod">
            <ac:chgData name="Theo van Kraay" userId="d84cc394-bc99-4d93-b782-78d464c5e7dd" providerId="ADAL" clId="{8BD682E8-2498-4C2E-A93B-E55759067A75}" dt="2025-04-11T13:14:50.308" v="1433"/>
            <ac:spMkLst>
              <pc:docMk/>
              <pc:sldMasterMk cId="1885958520" sldId="2147484192"/>
              <pc:sldLayoutMk cId="3855417822" sldId="2147484241"/>
              <ac:spMk id="19" creationId="{0D599919-A8E3-4D2B-86CF-50C6704F17D5}"/>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1401152355" sldId="2147484243"/>
          </pc:sldLayoutMkLst>
          <pc:spChg chg="mod">
            <ac:chgData name="Theo van Kraay" userId="d84cc394-bc99-4d93-b782-78d464c5e7dd" providerId="ADAL" clId="{8BD682E8-2498-4C2E-A93B-E55759067A75}" dt="2025-04-11T13:14:50.308" v="1433"/>
            <ac:spMkLst>
              <pc:docMk/>
              <pc:sldMasterMk cId="1885958520" sldId="2147484192"/>
              <pc:sldLayoutMk cId="1401152355" sldId="2147484243"/>
              <ac:spMk id="3" creationId="{BB0522D1-C6FA-5953-2AB4-29194F7F8900}"/>
            </ac:spMkLst>
          </pc:spChg>
          <pc:spChg chg="mod">
            <ac:chgData name="Theo van Kraay" userId="d84cc394-bc99-4d93-b782-78d464c5e7dd" providerId="ADAL" clId="{8BD682E8-2498-4C2E-A93B-E55759067A75}" dt="2025-04-11T13:14:50.308" v="1433"/>
            <ac:spMkLst>
              <pc:docMk/>
              <pc:sldMasterMk cId="1885958520" sldId="2147484192"/>
              <pc:sldLayoutMk cId="1401152355" sldId="2147484243"/>
              <ac:spMk id="4" creationId="{D58F302C-CBE8-41B7-09B8-0880F1B734F4}"/>
            </ac:spMkLst>
          </pc:spChg>
          <pc:spChg chg="mod">
            <ac:chgData name="Theo van Kraay" userId="d84cc394-bc99-4d93-b782-78d464c5e7dd" providerId="ADAL" clId="{8BD682E8-2498-4C2E-A93B-E55759067A75}" dt="2025-04-11T13:14:50.308" v="1433"/>
            <ac:spMkLst>
              <pc:docMk/>
              <pc:sldMasterMk cId="1885958520" sldId="2147484192"/>
              <pc:sldLayoutMk cId="1401152355" sldId="2147484243"/>
              <ac:spMk id="5" creationId="{88F09FCD-A52F-AF97-7073-48366B5E4A00}"/>
            </ac:spMkLst>
          </pc:spChg>
          <pc:spChg chg="mod">
            <ac:chgData name="Theo van Kraay" userId="d84cc394-bc99-4d93-b782-78d464c5e7dd" providerId="ADAL" clId="{8BD682E8-2498-4C2E-A93B-E55759067A75}" dt="2025-04-11T13:14:50.308" v="1433"/>
            <ac:spMkLst>
              <pc:docMk/>
              <pc:sldMasterMk cId="1885958520" sldId="2147484192"/>
              <pc:sldLayoutMk cId="1401152355" sldId="2147484243"/>
              <ac:spMk id="7" creationId="{8594ECE4-5CE7-0519-1602-1A87771A7241}"/>
            </ac:spMkLst>
          </pc:spChg>
          <pc:picChg chg="mod">
            <ac:chgData name="Theo van Kraay" userId="d84cc394-bc99-4d93-b782-78d464c5e7dd" providerId="ADAL" clId="{8BD682E8-2498-4C2E-A93B-E55759067A75}" dt="2025-04-11T13:14:50.308" v="1433"/>
            <ac:picMkLst>
              <pc:docMk/>
              <pc:sldMasterMk cId="1885958520" sldId="2147484192"/>
              <pc:sldLayoutMk cId="1401152355" sldId="2147484243"/>
              <ac:picMk id="2" creationId="{FFBC028C-A225-65A3-A052-02DC09CAC31C}"/>
            </ac:picMkLst>
          </pc:picChg>
          <pc:picChg chg="mod">
            <ac:chgData name="Theo van Kraay" userId="d84cc394-bc99-4d93-b782-78d464c5e7dd" providerId="ADAL" clId="{8BD682E8-2498-4C2E-A93B-E55759067A75}" dt="2025-04-11T13:14:50.308" v="1433"/>
            <ac:picMkLst>
              <pc:docMk/>
              <pc:sldMasterMk cId="1885958520" sldId="2147484192"/>
              <pc:sldLayoutMk cId="1401152355" sldId="2147484243"/>
              <ac:picMk id="6" creationId="{8FFB824D-E63B-6664-C233-3D8D7006487C}"/>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960637584" sldId="2147484244"/>
          </pc:sldLayoutMkLst>
          <pc:spChg chg="mod">
            <ac:chgData name="Theo van Kraay" userId="d84cc394-bc99-4d93-b782-78d464c5e7dd" providerId="ADAL" clId="{8BD682E8-2498-4C2E-A93B-E55759067A75}" dt="2025-04-11T13:14:50.308" v="1433"/>
            <ac:spMkLst>
              <pc:docMk/>
              <pc:sldMasterMk cId="1885958520" sldId="2147484192"/>
              <pc:sldLayoutMk cId="3960637584" sldId="2147484244"/>
              <ac:spMk id="2" creationId="{00000000-0000-0000-0000-000000000000}"/>
            </ac:spMkLst>
          </pc:spChg>
          <pc:picChg chg="mod">
            <ac:chgData name="Theo van Kraay" userId="d84cc394-bc99-4d93-b782-78d464c5e7dd" providerId="ADAL" clId="{8BD682E8-2498-4C2E-A93B-E55759067A75}" dt="2025-04-11T13:14:50.308" v="1433"/>
            <ac:picMkLst>
              <pc:docMk/>
              <pc:sldMasterMk cId="1885958520" sldId="2147484192"/>
              <pc:sldLayoutMk cId="3960637584" sldId="2147484244"/>
              <ac:picMk id="5" creationId="{70D3778F-A717-44C8-9013-FF206B15DD6D}"/>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3889500083" sldId="2147484245"/>
          </pc:sldLayoutMkLst>
          <pc:picChg chg="mod">
            <ac:chgData name="Theo van Kraay" userId="d84cc394-bc99-4d93-b782-78d464c5e7dd" providerId="ADAL" clId="{8BD682E8-2498-4C2E-A93B-E55759067A75}" dt="2025-04-11T13:14:50.308" v="1433"/>
            <ac:picMkLst>
              <pc:docMk/>
              <pc:sldMasterMk cId="1885958520" sldId="2147484192"/>
              <pc:sldLayoutMk cId="3889500083" sldId="2147484245"/>
              <ac:picMk id="4" creationId="{7E530C24-163F-15BF-3D01-A8CA8BF26885}"/>
            </ac:picMkLst>
          </pc:picChg>
        </pc:sldLayoutChg>
        <pc:sldLayoutChg chg="del">
          <pc:chgData name="Theo van Kraay" userId="d84cc394-bc99-4d93-b782-78d464c5e7dd" providerId="ADAL" clId="{8BD682E8-2498-4C2E-A93B-E55759067A75}" dt="2025-04-11T12:54:19.122" v="931" actId="47"/>
          <pc:sldLayoutMkLst>
            <pc:docMk/>
            <pc:sldMasterMk cId="1885958520" sldId="2147484192"/>
            <pc:sldLayoutMk cId="503109703" sldId="2147484249"/>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3518181755" sldId="2147484250"/>
          </pc:sldLayoutMkLst>
          <pc:spChg chg="mod">
            <ac:chgData name="Theo van Kraay" userId="d84cc394-bc99-4d93-b782-78d464c5e7dd" providerId="ADAL" clId="{8BD682E8-2498-4C2E-A93B-E55759067A75}" dt="2025-04-11T13:14:50.308" v="1433"/>
            <ac:spMkLst>
              <pc:docMk/>
              <pc:sldMasterMk cId="1885958520" sldId="2147484192"/>
              <pc:sldLayoutMk cId="3518181755" sldId="2147484250"/>
              <ac:spMk id="3" creationId="{CCA6DED0-E4E8-39F1-3DDC-520585B8247C}"/>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5" creationId="{C407FF1F-2401-E955-68A6-0CFAE2AB1DD5}"/>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7" creationId="{79BA467C-00FD-FFE5-B6B3-257AD807C32C}"/>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12" creationId="{6C4FB0E4-7942-3FC2-407F-B9500F035E5D}"/>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13" creationId="{15EC97A3-A696-A850-DAC3-9B7F156D6435}"/>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17" creationId="{3C367C00-132C-8896-2D13-153A6C7925AD}"/>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20" creationId="{D063535B-A7D0-15D4-B5A1-594D2F4162A5}"/>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25" creationId="{DD404668-7BFF-9D81-116D-D664F55583DC}"/>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26" creationId="{EF450C48-9DBC-7E11-76BF-521C525AD0C0}"/>
            </ac:spMkLst>
          </pc:spChg>
          <pc:spChg chg="mod">
            <ac:chgData name="Theo van Kraay" userId="d84cc394-bc99-4d93-b782-78d464c5e7dd" providerId="ADAL" clId="{8BD682E8-2498-4C2E-A93B-E55759067A75}" dt="2025-04-11T13:14:50.308" v="1433"/>
            <ac:spMkLst>
              <pc:docMk/>
              <pc:sldMasterMk cId="1885958520" sldId="2147484192"/>
              <pc:sldLayoutMk cId="3518181755" sldId="2147484250"/>
              <ac:spMk id="27" creationId="{C59416B7-40A3-0E61-131F-614A2055DC63}"/>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2176236716" sldId="2147484251"/>
          </pc:sldLayoutMkLst>
          <pc:spChg chg="mod">
            <ac:chgData name="Theo van Kraay" userId="d84cc394-bc99-4d93-b782-78d464c5e7dd" providerId="ADAL" clId="{8BD682E8-2498-4C2E-A93B-E55759067A75}" dt="2025-04-11T13:14:50.308" v="1433"/>
            <ac:spMkLst>
              <pc:docMk/>
              <pc:sldMasterMk cId="1885958520" sldId="2147484192"/>
              <pc:sldLayoutMk cId="2176236716" sldId="2147484251"/>
              <ac:spMk id="4" creationId="{9990334F-64A4-97A6-3FCA-1FCAEE0A68CC}"/>
            </ac:spMkLst>
          </pc:spChg>
          <pc:spChg chg="mod">
            <ac:chgData name="Theo van Kraay" userId="d84cc394-bc99-4d93-b782-78d464c5e7dd" providerId="ADAL" clId="{8BD682E8-2498-4C2E-A93B-E55759067A75}" dt="2025-04-11T13:14:50.308" v="1433"/>
            <ac:spMkLst>
              <pc:docMk/>
              <pc:sldMasterMk cId="1885958520" sldId="2147484192"/>
              <pc:sldLayoutMk cId="2176236716" sldId="2147484251"/>
              <ac:spMk id="6" creationId="{56B23FC0-F06F-3CFF-2466-B04AA6D8F046}"/>
            </ac:spMkLst>
          </pc:spChg>
          <pc:spChg chg="mod">
            <ac:chgData name="Theo van Kraay" userId="d84cc394-bc99-4d93-b782-78d464c5e7dd" providerId="ADAL" clId="{8BD682E8-2498-4C2E-A93B-E55759067A75}" dt="2025-04-11T13:14:50.308" v="1433"/>
            <ac:spMkLst>
              <pc:docMk/>
              <pc:sldMasterMk cId="1885958520" sldId="2147484192"/>
              <pc:sldLayoutMk cId="2176236716" sldId="2147484251"/>
              <ac:spMk id="8" creationId="{E92F2B7C-E744-4E83-C681-FFA2C221F7F6}"/>
            </ac:spMkLst>
          </pc:spChg>
          <pc:spChg chg="mod">
            <ac:chgData name="Theo van Kraay" userId="d84cc394-bc99-4d93-b782-78d464c5e7dd" providerId="ADAL" clId="{8BD682E8-2498-4C2E-A93B-E55759067A75}" dt="2025-04-11T13:14:50.308" v="1433"/>
            <ac:spMkLst>
              <pc:docMk/>
              <pc:sldMasterMk cId="1885958520" sldId="2147484192"/>
              <pc:sldLayoutMk cId="2176236716" sldId="2147484251"/>
              <ac:spMk id="11" creationId="{7BAE9E32-8B40-CF6D-3825-5BAB68576309}"/>
            </ac:spMkLst>
          </pc:spChg>
          <pc:spChg chg="mod">
            <ac:chgData name="Theo van Kraay" userId="d84cc394-bc99-4d93-b782-78d464c5e7dd" providerId="ADAL" clId="{8BD682E8-2498-4C2E-A93B-E55759067A75}" dt="2025-04-11T13:14:50.308" v="1433"/>
            <ac:spMkLst>
              <pc:docMk/>
              <pc:sldMasterMk cId="1885958520" sldId="2147484192"/>
              <pc:sldLayoutMk cId="2176236716" sldId="2147484251"/>
              <ac:spMk id="12" creationId="{0C699655-E77D-B8E7-3A11-AEDDA75D9090}"/>
            </ac:spMkLst>
          </pc:spChg>
          <pc:spChg chg="mod">
            <ac:chgData name="Theo van Kraay" userId="d84cc394-bc99-4d93-b782-78d464c5e7dd" providerId="ADAL" clId="{8BD682E8-2498-4C2E-A93B-E55759067A75}" dt="2025-04-11T13:14:50.308" v="1433"/>
            <ac:spMkLst>
              <pc:docMk/>
              <pc:sldMasterMk cId="1885958520" sldId="2147484192"/>
              <pc:sldLayoutMk cId="2176236716" sldId="2147484251"/>
              <ac:spMk id="13" creationId="{ADABAABF-23BF-DB0A-F245-8A52C4375FEB}"/>
            </ac:spMkLst>
          </pc:spChg>
        </pc:sldLayoutChg>
        <pc:sldLayoutChg chg="modSp">
          <pc:chgData name="Theo van Kraay" userId="d84cc394-bc99-4d93-b782-78d464c5e7dd" providerId="ADAL" clId="{8BD682E8-2498-4C2E-A93B-E55759067A75}" dt="2025-04-11T13:14:50.308" v="1433"/>
          <pc:sldLayoutMkLst>
            <pc:docMk/>
            <pc:sldMasterMk cId="1885958520" sldId="2147484192"/>
            <pc:sldLayoutMk cId="4140340434" sldId="2147484252"/>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908008285" sldId="2147484253"/>
          </pc:sldLayoutMkLst>
          <pc:spChg chg="mod">
            <ac:chgData name="Theo van Kraay" userId="d84cc394-bc99-4d93-b782-78d464c5e7dd" providerId="ADAL" clId="{8BD682E8-2498-4C2E-A93B-E55759067A75}" dt="2025-04-11T13:14:50.308" v="1433"/>
            <ac:spMkLst>
              <pc:docMk/>
              <pc:sldMasterMk cId="1885958520" sldId="2147484192"/>
              <pc:sldLayoutMk cId="2908008285" sldId="2147484253"/>
              <ac:spMk id="11" creationId="{4305D88A-09EA-3B57-EB7C-B55B88ECDD71}"/>
            </ac:spMkLst>
          </pc:spChg>
          <pc:spChg chg="mod">
            <ac:chgData name="Theo van Kraay" userId="d84cc394-bc99-4d93-b782-78d464c5e7dd" providerId="ADAL" clId="{8BD682E8-2498-4C2E-A93B-E55759067A75}" dt="2025-04-11T13:14:50.308" v="1433"/>
            <ac:spMkLst>
              <pc:docMk/>
              <pc:sldMasterMk cId="1885958520" sldId="2147484192"/>
              <pc:sldLayoutMk cId="2908008285" sldId="2147484253"/>
              <ac:spMk id="12" creationId="{FBC8A560-6BB2-8E69-1177-186B4F67AA79}"/>
            </ac:spMkLst>
          </pc:spChg>
          <pc:picChg chg="mod">
            <ac:chgData name="Theo van Kraay" userId="d84cc394-bc99-4d93-b782-78d464c5e7dd" providerId="ADAL" clId="{8BD682E8-2498-4C2E-A93B-E55759067A75}" dt="2025-04-11T13:14:50.308" v="1433"/>
            <ac:picMkLst>
              <pc:docMk/>
              <pc:sldMasterMk cId="1885958520" sldId="2147484192"/>
              <pc:sldLayoutMk cId="2908008285" sldId="2147484253"/>
              <ac:picMk id="3" creationId="{1BC6ECB5-7ACF-51B6-4A14-C02731160FB8}"/>
            </ac:picMkLst>
          </pc:picChg>
        </pc:sldLayoutChg>
        <pc:sldLayoutChg chg="modSp">
          <pc:chgData name="Theo van Kraay" userId="d84cc394-bc99-4d93-b782-78d464c5e7dd" providerId="ADAL" clId="{8BD682E8-2498-4C2E-A93B-E55759067A75}" dt="2025-04-11T13:14:50.308" v="1433"/>
          <pc:sldLayoutMkLst>
            <pc:docMk/>
            <pc:sldMasterMk cId="1885958520" sldId="2147484192"/>
            <pc:sldLayoutMk cId="1480308374" sldId="2147484254"/>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1015889069" sldId="2147484255"/>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154873977" sldId="2147484256"/>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3229010692" sldId="2147484257"/>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193695751" sldId="2147484258"/>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1433809189" sldId="2147484259"/>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935913702" sldId="2147484260"/>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1185489684" sldId="2147484261"/>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295012311" sldId="2147484262"/>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692477535" sldId="2147484263"/>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208044965" sldId="2147484264"/>
          </pc:sldLayoutMkLst>
        </pc:sldLayoutChg>
        <pc:sldLayoutChg chg="modSp">
          <pc:chgData name="Theo van Kraay" userId="d84cc394-bc99-4d93-b782-78d464c5e7dd" providerId="ADAL" clId="{8BD682E8-2498-4C2E-A93B-E55759067A75}" dt="2025-04-11T13:14:50.308" v="1433"/>
          <pc:sldLayoutMkLst>
            <pc:docMk/>
            <pc:sldMasterMk cId="1885958520" sldId="2147484192"/>
            <pc:sldLayoutMk cId="3681611532" sldId="2147484265"/>
          </pc:sldLayoutMkLst>
        </pc:sldLayoutChg>
        <pc:sldLayoutChg chg="modSp del">
          <pc:chgData name="Theo van Kraay" userId="d84cc394-bc99-4d93-b782-78d464c5e7dd" providerId="ADAL" clId="{8BD682E8-2498-4C2E-A93B-E55759067A75}" dt="2025-04-11T13:32:34.380" v="1490" actId="47"/>
          <pc:sldLayoutMkLst>
            <pc:docMk/>
            <pc:sldMasterMk cId="1885958520" sldId="2147484192"/>
            <pc:sldLayoutMk cId="2424677948" sldId="2147484266"/>
          </pc:sldLayoutMkLst>
        </pc:sldLayoutChg>
      </pc:sldMasterChg>
    </pc:docChg>
  </pc:docChgLst>
  <pc:docChgLst>
    <pc:chgData name="James Codella" userId="c2ba3db3-0ec4-4311-b9fc-f3fbc79c844f" providerId="ADAL" clId="{0BAE9760-3C01-40E2-9DBF-5AA2891D88D2}"/>
    <pc:docChg chg="undo custSel addSld delSld modSld sldOrd modMainMaster">
      <pc:chgData name="James Codella" userId="c2ba3db3-0ec4-4311-b9fc-f3fbc79c844f" providerId="ADAL" clId="{0BAE9760-3C01-40E2-9DBF-5AA2891D88D2}" dt="2025-04-03T13:30:47.526" v="8314" actId="20577"/>
      <pc:docMkLst>
        <pc:docMk/>
      </pc:docMkLst>
      <pc:sldChg chg="modSp add mod modTransition">
        <pc:chgData name="James Codella" userId="c2ba3db3-0ec4-4311-b9fc-f3fbc79c844f" providerId="ADAL" clId="{0BAE9760-3C01-40E2-9DBF-5AA2891D88D2}" dt="2025-04-03T13:13:26.579" v="8218" actId="12"/>
        <pc:sldMkLst>
          <pc:docMk/>
          <pc:sldMk cId="2442747351" sldId="256"/>
        </pc:sldMkLst>
        <pc:spChg chg="mod">
          <ac:chgData name="James Codella" userId="c2ba3db3-0ec4-4311-b9fc-f3fbc79c844f" providerId="ADAL" clId="{0BAE9760-3C01-40E2-9DBF-5AA2891D88D2}" dt="2025-04-03T13:13:26.579" v="8218" actId="12"/>
          <ac:spMkLst>
            <pc:docMk/>
            <pc:sldMk cId="2442747351" sldId="256"/>
            <ac:spMk id="3" creationId="{5F5DA32E-D993-E0AE-BC41-29D16D175C6F}"/>
          </ac:spMkLst>
        </pc:spChg>
      </pc:sldChg>
      <pc:sldChg chg="addSp delSp modSp del mod">
        <pc:chgData name="James Codella" userId="c2ba3db3-0ec4-4311-b9fc-f3fbc79c844f" providerId="ADAL" clId="{0BAE9760-3C01-40E2-9DBF-5AA2891D88D2}" dt="2025-03-26T13:06:28.057" v="3157" actId="2696"/>
        <pc:sldMkLst>
          <pc:docMk/>
          <pc:sldMk cId="3050437033" sldId="256"/>
        </pc:sldMkLst>
      </pc:sldChg>
      <pc:sldChg chg="addSp delSp modSp del mod">
        <pc:chgData name="James Codella" userId="c2ba3db3-0ec4-4311-b9fc-f3fbc79c844f" providerId="ADAL" clId="{0BAE9760-3C01-40E2-9DBF-5AA2891D88D2}" dt="2025-04-02T23:21:26.906" v="5443" actId="47"/>
        <pc:sldMkLst>
          <pc:docMk/>
          <pc:sldMk cId="1517664331" sldId="257"/>
        </pc:sldMkLst>
      </pc:sldChg>
      <pc:sldChg chg="delSp modSp new mod modTransition">
        <pc:chgData name="James Codella" userId="c2ba3db3-0ec4-4311-b9fc-f3fbc79c844f" providerId="ADAL" clId="{0BAE9760-3C01-40E2-9DBF-5AA2891D88D2}" dt="2025-04-03T12:44:31.821" v="7385" actId="27636"/>
        <pc:sldMkLst>
          <pc:docMk/>
          <pc:sldMk cId="4120491742" sldId="257"/>
        </pc:sldMkLst>
        <pc:spChg chg="mod">
          <ac:chgData name="James Codella" userId="c2ba3db3-0ec4-4311-b9fc-f3fbc79c844f" providerId="ADAL" clId="{0BAE9760-3C01-40E2-9DBF-5AA2891D88D2}" dt="2025-04-02T23:56:42.196" v="5938" actId="20577"/>
          <ac:spMkLst>
            <pc:docMk/>
            <pc:sldMk cId="4120491742" sldId="257"/>
            <ac:spMk id="2" creationId="{C8751DB7-00C9-4F58-D544-CFCEA919ABD9}"/>
          </ac:spMkLst>
        </pc:spChg>
        <pc:spChg chg="mod">
          <ac:chgData name="James Codella" userId="c2ba3db3-0ec4-4311-b9fc-f3fbc79c844f" providerId="ADAL" clId="{0BAE9760-3C01-40E2-9DBF-5AA2891D88D2}" dt="2025-04-03T12:44:31.821" v="7385" actId="27636"/>
          <ac:spMkLst>
            <pc:docMk/>
            <pc:sldMk cId="4120491742" sldId="257"/>
            <ac:spMk id="3" creationId="{DFFF349E-AF37-7C42-1599-39CFBAD6CF03}"/>
          </ac:spMkLst>
        </pc:spChg>
      </pc:sldChg>
      <pc:sldChg chg="modSp mod modTransition">
        <pc:chgData name="James Codella" userId="c2ba3db3-0ec4-4311-b9fc-f3fbc79c844f" providerId="ADAL" clId="{0BAE9760-3C01-40E2-9DBF-5AA2891D88D2}" dt="2025-04-03T13:11:49.987" v="8170" actId="20577"/>
        <pc:sldMkLst>
          <pc:docMk/>
          <pc:sldMk cId="3763493664" sldId="258"/>
        </pc:sldMkLst>
        <pc:spChg chg="mod">
          <ac:chgData name="James Codella" userId="c2ba3db3-0ec4-4311-b9fc-f3fbc79c844f" providerId="ADAL" clId="{0BAE9760-3C01-40E2-9DBF-5AA2891D88D2}" dt="2025-03-26T11:25:11.377" v="2132" actId="20577"/>
          <ac:spMkLst>
            <pc:docMk/>
            <pc:sldMk cId="3763493664" sldId="258"/>
            <ac:spMk id="2" creationId="{0ECE721E-DFF2-0DBB-AA1F-30F65816D245}"/>
          </ac:spMkLst>
        </pc:spChg>
        <pc:spChg chg="mod">
          <ac:chgData name="James Codella" userId="c2ba3db3-0ec4-4311-b9fc-f3fbc79c844f" providerId="ADAL" clId="{0BAE9760-3C01-40E2-9DBF-5AA2891D88D2}" dt="2025-04-03T13:11:49.987" v="8170" actId="20577"/>
          <ac:spMkLst>
            <pc:docMk/>
            <pc:sldMk cId="3763493664" sldId="258"/>
            <ac:spMk id="3" creationId="{BDD5D739-A87F-4160-C5D2-1E34A0B21A55}"/>
          </ac:spMkLst>
        </pc:spChg>
      </pc:sldChg>
      <pc:sldChg chg="modSp mod modTransition">
        <pc:chgData name="James Codella" userId="c2ba3db3-0ec4-4311-b9fc-f3fbc79c844f" providerId="ADAL" clId="{0BAE9760-3C01-40E2-9DBF-5AA2891D88D2}" dt="2025-04-03T01:15:22.894" v="6595"/>
        <pc:sldMkLst>
          <pc:docMk/>
          <pc:sldMk cId="662436831" sldId="259"/>
        </pc:sldMkLst>
      </pc:sldChg>
      <pc:sldChg chg="addSp delSp modSp mod modTransition modNotesTx">
        <pc:chgData name="James Codella" userId="c2ba3db3-0ec4-4311-b9fc-f3fbc79c844f" providerId="ADAL" clId="{0BAE9760-3C01-40E2-9DBF-5AA2891D88D2}" dt="2025-04-03T13:06:33.146" v="8037" actId="20577"/>
        <pc:sldMkLst>
          <pc:docMk/>
          <pc:sldMk cId="1368064438" sldId="260"/>
        </pc:sldMkLst>
        <pc:spChg chg="add mod">
          <ac:chgData name="James Codella" userId="c2ba3db3-0ec4-4311-b9fc-f3fbc79c844f" providerId="ADAL" clId="{0BAE9760-3C01-40E2-9DBF-5AA2891D88D2}" dt="2025-04-03T13:06:33.146" v="8037" actId="20577"/>
          <ac:spMkLst>
            <pc:docMk/>
            <pc:sldMk cId="1368064438" sldId="260"/>
            <ac:spMk id="3" creationId="{BD5679F2-4E44-2325-1D3F-42C5F6E6B541}"/>
          </ac:spMkLst>
        </pc:spChg>
        <pc:spChg chg="mod">
          <ac:chgData name="James Codella" userId="c2ba3db3-0ec4-4311-b9fc-f3fbc79c844f" providerId="ADAL" clId="{0BAE9760-3C01-40E2-9DBF-5AA2891D88D2}" dt="2025-04-02T21:14:08.840" v="3826" actId="20577"/>
          <ac:spMkLst>
            <pc:docMk/>
            <pc:sldMk cId="1368064438" sldId="260"/>
            <ac:spMk id="11" creationId="{C5122F16-401E-8329-9EED-0134CA500FDD}"/>
          </ac:spMkLst>
        </pc:spChg>
        <pc:picChg chg="add mod">
          <ac:chgData name="James Codella" userId="c2ba3db3-0ec4-4311-b9fc-f3fbc79c844f" providerId="ADAL" clId="{0BAE9760-3C01-40E2-9DBF-5AA2891D88D2}" dt="2025-04-02T22:02:11.550" v="4497" actId="1076"/>
          <ac:picMkLst>
            <pc:docMk/>
            <pc:sldMk cId="1368064438" sldId="260"/>
            <ac:picMk id="1030" creationId="{AD3A624B-B464-B7B6-7210-DFCCD644649C}"/>
          </ac:picMkLst>
        </pc:picChg>
      </pc:sldChg>
      <pc:sldChg chg="addSp delSp modSp mod modTransition">
        <pc:chgData name="James Codella" userId="c2ba3db3-0ec4-4311-b9fc-f3fbc79c844f" providerId="ADAL" clId="{0BAE9760-3C01-40E2-9DBF-5AA2891D88D2}" dt="2025-04-03T01:15:22.894" v="6595"/>
        <pc:sldMkLst>
          <pc:docMk/>
          <pc:sldMk cId="1750090238" sldId="261"/>
        </pc:sldMkLst>
        <pc:spChg chg="mod">
          <ac:chgData name="James Codella" userId="c2ba3db3-0ec4-4311-b9fc-f3fbc79c844f" providerId="ADAL" clId="{0BAE9760-3C01-40E2-9DBF-5AA2891D88D2}" dt="2025-04-02T23:21:06.383" v="5442" actId="20577"/>
          <ac:spMkLst>
            <pc:docMk/>
            <pc:sldMk cId="1750090238" sldId="261"/>
            <ac:spMk id="2" creationId="{9DEE6E79-B4ED-C0EA-0448-226D5C307C23}"/>
          </ac:spMkLst>
        </pc:spChg>
        <pc:picChg chg="mod">
          <ac:chgData name="James Codella" userId="c2ba3db3-0ec4-4311-b9fc-f3fbc79c844f" providerId="ADAL" clId="{0BAE9760-3C01-40E2-9DBF-5AA2891D88D2}" dt="2025-04-02T23:20:05.244" v="5429" actId="1076"/>
          <ac:picMkLst>
            <pc:docMk/>
            <pc:sldMk cId="1750090238" sldId="261"/>
            <ac:picMk id="2050" creationId="{B053CC19-5D15-A5A2-B862-CF5140D41CB2}"/>
          </ac:picMkLst>
        </pc:picChg>
      </pc:sldChg>
      <pc:sldChg chg="add modTransition">
        <pc:chgData name="James Codella" userId="c2ba3db3-0ec4-4311-b9fc-f3fbc79c844f" providerId="ADAL" clId="{0BAE9760-3C01-40E2-9DBF-5AA2891D88D2}" dt="2025-04-03T01:15:22.894" v="6595"/>
        <pc:sldMkLst>
          <pc:docMk/>
          <pc:sldMk cId="713737575" sldId="262"/>
        </pc:sldMkLst>
      </pc:sldChg>
      <pc:sldChg chg="add del">
        <pc:chgData name="James Codella" userId="c2ba3db3-0ec4-4311-b9fc-f3fbc79c844f" providerId="ADAL" clId="{0BAE9760-3C01-40E2-9DBF-5AA2891D88D2}" dt="2025-03-26T13:06:10.687" v="3154"/>
        <pc:sldMkLst>
          <pc:docMk/>
          <pc:sldMk cId="2935302628" sldId="262"/>
        </pc:sldMkLst>
      </pc:sldChg>
      <pc:sldChg chg="modSp del mod">
        <pc:chgData name="James Codella" userId="c2ba3db3-0ec4-4311-b9fc-f3fbc79c844f" providerId="ADAL" clId="{0BAE9760-3C01-40E2-9DBF-5AA2891D88D2}" dt="2025-03-26T13:05:57.094" v="3152" actId="2696"/>
        <pc:sldMkLst>
          <pc:docMk/>
          <pc:sldMk cId="3238509584" sldId="262"/>
        </pc:sldMkLst>
      </pc:sldChg>
      <pc:sldChg chg="modSp mod modTransition">
        <pc:chgData name="James Codella" userId="c2ba3db3-0ec4-4311-b9fc-f3fbc79c844f" providerId="ADAL" clId="{0BAE9760-3C01-40E2-9DBF-5AA2891D88D2}" dt="2025-04-03T01:15:22.894" v="6595"/>
        <pc:sldMkLst>
          <pc:docMk/>
          <pc:sldMk cId="1820338482" sldId="263"/>
        </pc:sldMkLst>
      </pc:sldChg>
      <pc:sldChg chg="modSp mod modTransition">
        <pc:chgData name="James Codella" userId="c2ba3db3-0ec4-4311-b9fc-f3fbc79c844f" providerId="ADAL" clId="{0BAE9760-3C01-40E2-9DBF-5AA2891D88D2}" dt="2025-04-03T01:15:22.894" v="6595"/>
        <pc:sldMkLst>
          <pc:docMk/>
          <pc:sldMk cId="4062634958" sldId="264"/>
        </pc:sldMkLst>
      </pc:sldChg>
      <pc:sldChg chg="ord modTransition">
        <pc:chgData name="James Codella" userId="c2ba3db3-0ec4-4311-b9fc-f3fbc79c844f" providerId="ADAL" clId="{0BAE9760-3C01-40E2-9DBF-5AA2891D88D2}" dt="2025-04-03T01:15:22.894" v="6595"/>
        <pc:sldMkLst>
          <pc:docMk/>
          <pc:sldMk cId="1186224605" sldId="265"/>
        </pc:sldMkLst>
      </pc:sldChg>
      <pc:sldChg chg="modSp mod modTransition">
        <pc:chgData name="James Codella" userId="c2ba3db3-0ec4-4311-b9fc-f3fbc79c844f" providerId="ADAL" clId="{0BAE9760-3C01-40E2-9DBF-5AA2891D88D2}" dt="2025-04-03T13:09:41.291" v="8118" actId="20577"/>
        <pc:sldMkLst>
          <pc:docMk/>
          <pc:sldMk cId="4172152535" sldId="266"/>
        </pc:sldMkLst>
        <pc:spChg chg="mod">
          <ac:chgData name="James Codella" userId="c2ba3db3-0ec4-4311-b9fc-f3fbc79c844f" providerId="ADAL" clId="{0BAE9760-3C01-40E2-9DBF-5AA2891D88D2}" dt="2025-04-03T13:09:41.291" v="8118" actId="20577"/>
          <ac:spMkLst>
            <pc:docMk/>
            <pc:sldMk cId="4172152535" sldId="266"/>
            <ac:spMk id="2" creationId="{004FCAFA-5253-20E4-39DC-150B0FF5692D}"/>
          </ac:spMkLst>
        </pc:spChg>
        <pc:spChg chg="mod">
          <ac:chgData name="James Codella" userId="c2ba3db3-0ec4-4311-b9fc-f3fbc79c844f" providerId="ADAL" clId="{0BAE9760-3C01-40E2-9DBF-5AA2891D88D2}" dt="2025-04-02T21:38:52.494" v="4142" actId="207"/>
          <ac:spMkLst>
            <pc:docMk/>
            <pc:sldMk cId="4172152535" sldId="266"/>
            <ac:spMk id="4" creationId="{693DE8BC-4C31-F1B0-4335-7FCF8EC4BCF5}"/>
          </ac:spMkLst>
        </pc:spChg>
        <pc:spChg chg="mod">
          <ac:chgData name="James Codella" userId="c2ba3db3-0ec4-4311-b9fc-f3fbc79c844f" providerId="ADAL" clId="{0BAE9760-3C01-40E2-9DBF-5AA2891D88D2}" dt="2025-04-02T21:38:38.059" v="4141" actId="11530"/>
          <ac:spMkLst>
            <pc:docMk/>
            <pc:sldMk cId="4172152535" sldId="266"/>
            <ac:spMk id="10" creationId="{1FE10B16-C1B2-DC99-604B-4A6E436CCF2F}"/>
          </ac:spMkLst>
        </pc:spChg>
        <pc:spChg chg="mod">
          <ac:chgData name="James Codella" userId="c2ba3db3-0ec4-4311-b9fc-f3fbc79c844f" providerId="ADAL" clId="{0BAE9760-3C01-40E2-9DBF-5AA2891D88D2}" dt="2025-04-02T21:38:38.059" v="4141" actId="11530"/>
          <ac:spMkLst>
            <pc:docMk/>
            <pc:sldMk cId="4172152535" sldId="266"/>
            <ac:spMk id="15" creationId="{A40E2A94-DB71-73A7-F33D-47FC643286E1}"/>
          </ac:spMkLst>
        </pc:spChg>
        <pc:spChg chg="mod">
          <ac:chgData name="James Codella" userId="c2ba3db3-0ec4-4311-b9fc-f3fbc79c844f" providerId="ADAL" clId="{0BAE9760-3C01-40E2-9DBF-5AA2891D88D2}" dt="2025-04-02T21:38:38.059" v="4141" actId="11530"/>
          <ac:spMkLst>
            <pc:docMk/>
            <pc:sldMk cId="4172152535" sldId="266"/>
            <ac:spMk id="16" creationId="{B92D273F-B57C-255D-E483-B80B2B9450DA}"/>
          </ac:spMkLst>
        </pc:spChg>
        <pc:spChg chg="mod">
          <ac:chgData name="James Codella" userId="c2ba3db3-0ec4-4311-b9fc-f3fbc79c844f" providerId="ADAL" clId="{0BAE9760-3C01-40E2-9DBF-5AA2891D88D2}" dt="2025-04-02T21:38:38.059" v="4141" actId="11530"/>
          <ac:spMkLst>
            <pc:docMk/>
            <pc:sldMk cId="4172152535" sldId="266"/>
            <ac:spMk id="17" creationId="{11983D0C-035A-0D01-DD94-FF30B005D252}"/>
          </ac:spMkLst>
        </pc:spChg>
        <pc:spChg chg="mod">
          <ac:chgData name="James Codella" userId="c2ba3db3-0ec4-4311-b9fc-f3fbc79c844f" providerId="ADAL" clId="{0BAE9760-3C01-40E2-9DBF-5AA2891D88D2}" dt="2025-04-02T21:38:52.494" v="4142" actId="207"/>
          <ac:spMkLst>
            <pc:docMk/>
            <pc:sldMk cId="4172152535" sldId="266"/>
            <ac:spMk id="22" creationId="{0136C351-AF14-F470-52AB-BB4A287BA960}"/>
          </ac:spMkLst>
        </pc:spChg>
        <pc:spChg chg="mod">
          <ac:chgData name="James Codella" userId="c2ba3db3-0ec4-4311-b9fc-f3fbc79c844f" providerId="ADAL" clId="{0BAE9760-3C01-40E2-9DBF-5AA2891D88D2}" dt="2025-04-02T21:38:38.059" v="4141" actId="11530"/>
          <ac:spMkLst>
            <pc:docMk/>
            <pc:sldMk cId="4172152535" sldId="266"/>
            <ac:spMk id="23" creationId="{E0F2470D-1B4D-F91F-E0BE-39015292D4E0}"/>
          </ac:spMkLst>
        </pc:spChg>
        <pc:spChg chg="mod">
          <ac:chgData name="James Codella" userId="c2ba3db3-0ec4-4311-b9fc-f3fbc79c844f" providerId="ADAL" clId="{0BAE9760-3C01-40E2-9DBF-5AA2891D88D2}" dt="2025-04-02T21:38:38.059" v="4141" actId="11530"/>
          <ac:spMkLst>
            <pc:docMk/>
            <pc:sldMk cId="4172152535" sldId="266"/>
            <ac:spMk id="24" creationId="{54F6A23A-B76B-87E4-8C94-97636C9ED229}"/>
          </ac:spMkLst>
        </pc:spChg>
        <pc:spChg chg="mod">
          <ac:chgData name="James Codella" userId="c2ba3db3-0ec4-4311-b9fc-f3fbc79c844f" providerId="ADAL" clId="{0BAE9760-3C01-40E2-9DBF-5AA2891D88D2}" dt="2025-04-02T21:38:52.494" v="4142" actId="207"/>
          <ac:spMkLst>
            <pc:docMk/>
            <pc:sldMk cId="4172152535" sldId="266"/>
            <ac:spMk id="34" creationId="{A51B255A-0614-4EA6-2E8F-4958E37B4990}"/>
          </ac:spMkLst>
        </pc:spChg>
        <pc:spChg chg="mod">
          <ac:chgData name="James Codella" userId="c2ba3db3-0ec4-4311-b9fc-f3fbc79c844f" providerId="ADAL" clId="{0BAE9760-3C01-40E2-9DBF-5AA2891D88D2}" dt="2025-04-02T21:38:52.494" v="4142" actId="207"/>
          <ac:spMkLst>
            <pc:docMk/>
            <pc:sldMk cId="4172152535" sldId="266"/>
            <ac:spMk id="35" creationId="{5EACD231-3273-1112-5846-A0DB21769F49}"/>
          </ac:spMkLst>
        </pc:spChg>
        <pc:spChg chg="mod">
          <ac:chgData name="James Codella" userId="c2ba3db3-0ec4-4311-b9fc-f3fbc79c844f" providerId="ADAL" clId="{0BAE9760-3C01-40E2-9DBF-5AA2891D88D2}" dt="2025-04-02T21:38:52.494" v="4142" actId="207"/>
          <ac:spMkLst>
            <pc:docMk/>
            <pc:sldMk cId="4172152535" sldId="266"/>
            <ac:spMk id="36" creationId="{3E64A179-22E2-2891-2C0B-EF17FD332217}"/>
          </ac:spMkLst>
        </pc:spChg>
      </pc:sldChg>
      <pc:sldChg chg="addSp modSp mod modTransition">
        <pc:chgData name="James Codella" userId="c2ba3db3-0ec4-4311-b9fc-f3fbc79c844f" providerId="ADAL" clId="{0BAE9760-3C01-40E2-9DBF-5AA2891D88D2}" dt="2025-04-03T13:15:56.893" v="8272" actId="20577"/>
        <pc:sldMkLst>
          <pc:docMk/>
          <pc:sldMk cId="1936166984" sldId="267"/>
        </pc:sldMkLst>
      </pc:sldChg>
      <pc:sldChg chg="add del">
        <pc:chgData name="James Codella" userId="c2ba3db3-0ec4-4311-b9fc-f3fbc79c844f" providerId="ADAL" clId="{0BAE9760-3C01-40E2-9DBF-5AA2891D88D2}" dt="2025-04-02T23:57:11.879" v="5943" actId="47"/>
        <pc:sldMkLst>
          <pc:docMk/>
          <pc:sldMk cId="1343752931" sldId="268"/>
        </pc:sldMkLst>
      </pc:sldChg>
      <pc:sldChg chg="new del">
        <pc:chgData name="James Codella" userId="c2ba3db3-0ec4-4311-b9fc-f3fbc79c844f" providerId="ADAL" clId="{0BAE9760-3C01-40E2-9DBF-5AA2891D88D2}" dt="2025-04-02T23:08:22.465" v="4835" actId="47"/>
        <pc:sldMkLst>
          <pc:docMk/>
          <pc:sldMk cId="1980148567" sldId="268"/>
        </pc:sldMkLst>
      </pc:sldChg>
      <pc:sldChg chg="addSp delSp modSp new mod modTransition">
        <pc:chgData name="James Codella" userId="c2ba3db3-0ec4-4311-b9fc-f3fbc79c844f" providerId="ADAL" clId="{0BAE9760-3C01-40E2-9DBF-5AA2891D88D2}" dt="2025-04-03T12:52:03.391" v="7715" actId="20577"/>
        <pc:sldMkLst>
          <pc:docMk/>
          <pc:sldMk cId="2065294105" sldId="268"/>
        </pc:sldMkLst>
        <pc:spChg chg="mod">
          <ac:chgData name="James Codella" userId="c2ba3db3-0ec4-4311-b9fc-f3fbc79c844f" providerId="ADAL" clId="{0BAE9760-3C01-40E2-9DBF-5AA2891D88D2}" dt="2025-04-03T00:07:44.269" v="6442" actId="20577"/>
          <ac:spMkLst>
            <pc:docMk/>
            <pc:sldMk cId="2065294105" sldId="268"/>
            <ac:spMk id="2" creationId="{215B4DCE-9B29-8F41-CF05-6C4615FD654C}"/>
          </ac:spMkLst>
        </pc:spChg>
        <pc:spChg chg="add del mod">
          <ac:chgData name="James Codella" userId="c2ba3db3-0ec4-4311-b9fc-f3fbc79c844f" providerId="ADAL" clId="{0BAE9760-3C01-40E2-9DBF-5AA2891D88D2}" dt="2025-04-03T12:52:03.391" v="7715" actId="20577"/>
          <ac:spMkLst>
            <pc:docMk/>
            <pc:sldMk cId="2065294105" sldId="268"/>
            <ac:spMk id="3" creationId="{27CF10DA-17B3-2A1D-88EF-1B9971416968}"/>
          </ac:spMkLst>
        </pc:spChg>
      </pc:sldChg>
      <pc:sldChg chg="del">
        <pc:chgData name="James Codella" userId="c2ba3db3-0ec4-4311-b9fc-f3fbc79c844f" providerId="ADAL" clId="{0BAE9760-3C01-40E2-9DBF-5AA2891D88D2}" dt="2025-04-02T23:05:23.107" v="4807" actId="47"/>
        <pc:sldMkLst>
          <pc:docMk/>
          <pc:sldMk cId="4161032579" sldId="268"/>
        </pc:sldMkLst>
      </pc:sldChg>
      <pc:sldChg chg="delSp modSp mod modTransition">
        <pc:chgData name="James Codella" userId="c2ba3db3-0ec4-4311-b9fc-f3fbc79c844f" providerId="ADAL" clId="{0BAE9760-3C01-40E2-9DBF-5AA2891D88D2}" dt="2025-04-03T13:01:12.150" v="7973" actId="20577"/>
        <pc:sldMkLst>
          <pc:docMk/>
          <pc:sldMk cId="3894832781" sldId="269"/>
        </pc:sldMkLst>
        <pc:spChg chg="mod">
          <ac:chgData name="James Codella" userId="c2ba3db3-0ec4-4311-b9fc-f3fbc79c844f" providerId="ADAL" clId="{0BAE9760-3C01-40E2-9DBF-5AA2891D88D2}" dt="2025-04-03T13:01:12.150" v="7973" actId="20577"/>
          <ac:spMkLst>
            <pc:docMk/>
            <pc:sldMk cId="3894832781" sldId="269"/>
            <ac:spMk id="2" creationId="{E13D64D6-C92A-D64E-EAF9-BB98A1DCD6E3}"/>
          </ac:spMkLst>
        </pc:spChg>
        <pc:spChg chg="mod">
          <ac:chgData name="James Codella" userId="c2ba3db3-0ec4-4311-b9fc-f3fbc79c844f" providerId="ADAL" clId="{0BAE9760-3C01-40E2-9DBF-5AA2891D88D2}" dt="2025-04-03T12:57:52.497" v="7872" actId="207"/>
          <ac:spMkLst>
            <pc:docMk/>
            <pc:sldMk cId="3894832781" sldId="269"/>
            <ac:spMk id="14" creationId="{AFE0AC50-82CB-40AF-8C31-5828A8657C3E}"/>
          </ac:spMkLst>
        </pc:spChg>
        <pc:spChg chg="mod">
          <ac:chgData name="James Codella" userId="c2ba3db3-0ec4-4311-b9fc-f3fbc79c844f" providerId="ADAL" clId="{0BAE9760-3C01-40E2-9DBF-5AA2891D88D2}" dt="2025-03-26T10:39:06.348" v="675" actId="2711"/>
          <ac:spMkLst>
            <pc:docMk/>
            <pc:sldMk cId="3894832781" sldId="269"/>
            <ac:spMk id="16" creationId="{9E9C070E-2079-0495-F7B0-7B1974512D70}"/>
          </ac:spMkLst>
        </pc:spChg>
        <pc:spChg chg="mod">
          <ac:chgData name="James Codella" userId="c2ba3db3-0ec4-4311-b9fc-f3fbc79c844f" providerId="ADAL" clId="{0BAE9760-3C01-40E2-9DBF-5AA2891D88D2}" dt="2025-04-03T13:00:49.243" v="7928" actId="113"/>
          <ac:spMkLst>
            <pc:docMk/>
            <pc:sldMk cId="3894832781" sldId="269"/>
            <ac:spMk id="17" creationId="{487DB1B4-E859-9F2C-B05A-6F7782DED629}"/>
          </ac:spMkLst>
        </pc:spChg>
      </pc:sldChg>
      <pc:sldChg chg="addSp delSp modSp mod modTransition">
        <pc:chgData name="James Codella" userId="c2ba3db3-0ec4-4311-b9fc-f3fbc79c844f" providerId="ADAL" clId="{0BAE9760-3C01-40E2-9DBF-5AA2891D88D2}" dt="2025-04-03T01:15:22.894" v="6595"/>
        <pc:sldMkLst>
          <pc:docMk/>
          <pc:sldMk cId="3139357549" sldId="270"/>
        </pc:sldMkLst>
        <pc:spChg chg="mod">
          <ac:chgData name="James Codella" userId="c2ba3db3-0ec4-4311-b9fc-f3fbc79c844f" providerId="ADAL" clId="{0BAE9760-3C01-40E2-9DBF-5AA2891D88D2}" dt="2025-04-03T00:05:51.543" v="6419" actId="20577"/>
          <ac:spMkLst>
            <pc:docMk/>
            <pc:sldMk cId="3139357549" sldId="270"/>
            <ac:spMk id="2" creationId="{A1838EAE-7BC1-D507-9521-ADBADC8A3FCA}"/>
          </ac:spMkLst>
        </pc:spChg>
        <pc:spChg chg="add del mod">
          <ac:chgData name="James Codella" userId="c2ba3db3-0ec4-4311-b9fc-f3fbc79c844f" providerId="ADAL" clId="{0BAE9760-3C01-40E2-9DBF-5AA2891D88D2}" dt="2025-04-02T23:03:36.172" v="4806" actId="20577"/>
          <ac:spMkLst>
            <pc:docMk/>
            <pc:sldMk cId="3139357549" sldId="270"/>
            <ac:spMk id="3" creationId="{4CE485C8-F8BF-E096-B0AD-E96931E6703B}"/>
          </ac:spMkLst>
        </pc:spChg>
        <pc:spChg chg="add mod">
          <ac:chgData name="James Codella" userId="c2ba3db3-0ec4-4311-b9fc-f3fbc79c844f" providerId="ADAL" clId="{0BAE9760-3C01-40E2-9DBF-5AA2891D88D2}" dt="2025-03-26T10:39:21.370" v="677" actId="2711"/>
          <ac:spMkLst>
            <pc:docMk/>
            <pc:sldMk cId="3139357549" sldId="270"/>
            <ac:spMk id="8" creationId="{D57B7031-69A0-75D9-7437-C8B5D655B8A5}"/>
          </ac:spMkLst>
        </pc:spChg>
        <pc:spChg chg="add mod">
          <ac:chgData name="James Codella" userId="c2ba3db3-0ec4-4311-b9fc-f3fbc79c844f" providerId="ADAL" clId="{0BAE9760-3C01-40E2-9DBF-5AA2891D88D2}" dt="2025-03-26T10:34:25.099" v="188" actId="1076"/>
          <ac:spMkLst>
            <pc:docMk/>
            <pc:sldMk cId="3139357549" sldId="270"/>
            <ac:spMk id="9" creationId="{69B84A3E-CEF9-65E4-7B78-6EC69B3787FB}"/>
          </ac:spMkLst>
        </pc:spChg>
        <pc:spChg chg="add mod">
          <ac:chgData name="James Codella" userId="c2ba3db3-0ec4-4311-b9fc-f3fbc79c844f" providerId="ADAL" clId="{0BAE9760-3C01-40E2-9DBF-5AA2891D88D2}" dt="2025-03-26T10:39:21.370" v="677" actId="2711"/>
          <ac:spMkLst>
            <pc:docMk/>
            <pc:sldMk cId="3139357549" sldId="270"/>
            <ac:spMk id="11" creationId="{BD53E66C-1CF0-D116-3532-FF895BD116D0}"/>
          </ac:spMkLst>
        </pc:spChg>
        <pc:spChg chg="add mod">
          <ac:chgData name="James Codella" userId="c2ba3db3-0ec4-4311-b9fc-f3fbc79c844f" providerId="ADAL" clId="{0BAE9760-3C01-40E2-9DBF-5AA2891D88D2}" dt="2025-03-26T10:39:21.370" v="677" actId="2711"/>
          <ac:spMkLst>
            <pc:docMk/>
            <pc:sldMk cId="3139357549" sldId="270"/>
            <ac:spMk id="15" creationId="{0439C049-BDA3-78F7-456D-DEBB6A325407}"/>
          </ac:spMkLst>
        </pc:spChg>
        <pc:spChg chg="add mod">
          <ac:chgData name="James Codella" userId="c2ba3db3-0ec4-4311-b9fc-f3fbc79c844f" providerId="ADAL" clId="{0BAE9760-3C01-40E2-9DBF-5AA2891D88D2}" dt="2025-03-26T10:34:25.099" v="188" actId="1076"/>
          <ac:spMkLst>
            <pc:docMk/>
            <pc:sldMk cId="3139357549" sldId="270"/>
            <ac:spMk id="19" creationId="{3C68E6B1-0A37-A5C6-2285-D901391E00C4}"/>
          </ac:spMkLst>
        </pc:spChg>
        <pc:spChg chg="add mod">
          <ac:chgData name="James Codella" userId="c2ba3db3-0ec4-4311-b9fc-f3fbc79c844f" providerId="ADAL" clId="{0BAE9760-3C01-40E2-9DBF-5AA2891D88D2}" dt="2025-03-26T10:39:21.370" v="677" actId="2711"/>
          <ac:spMkLst>
            <pc:docMk/>
            <pc:sldMk cId="3139357549" sldId="270"/>
            <ac:spMk id="20" creationId="{F8DF722B-C3F2-977A-C909-9C64FFA914DC}"/>
          </ac:spMkLst>
        </pc:spChg>
        <pc:spChg chg="add mod">
          <ac:chgData name="James Codella" userId="c2ba3db3-0ec4-4311-b9fc-f3fbc79c844f" providerId="ADAL" clId="{0BAE9760-3C01-40E2-9DBF-5AA2891D88D2}" dt="2025-03-26T10:39:21.370" v="677" actId="2711"/>
          <ac:spMkLst>
            <pc:docMk/>
            <pc:sldMk cId="3139357549" sldId="270"/>
            <ac:spMk id="21" creationId="{1AD3ECD0-04E8-53B6-851C-91088290E0E5}"/>
          </ac:spMkLst>
        </pc:spChg>
        <pc:spChg chg="add mod">
          <ac:chgData name="James Codella" userId="c2ba3db3-0ec4-4311-b9fc-f3fbc79c844f" providerId="ADAL" clId="{0BAE9760-3C01-40E2-9DBF-5AA2891D88D2}" dt="2025-03-26T10:34:25.099" v="188" actId="1076"/>
          <ac:spMkLst>
            <pc:docMk/>
            <pc:sldMk cId="3139357549" sldId="270"/>
            <ac:spMk id="22" creationId="{AB9CC9C3-42CE-2311-8DD5-C0C0199E77A4}"/>
          </ac:spMkLst>
        </pc:spChg>
        <pc:spChg chg="add mod">
          <ac:chgData name="James Codella" userId="c2ba3db3-0ec4-4311-b9fc-f3fbc79c844f" providerId="ADAL" clId="{0BAE9760-3C01-40E2-9DBF-5AA2891D88D2}" dt="2025-03-26T10:34:25.099" v="188" actId="1076"/>
          <ac:spMkLst>
            <pc:docMk/>
            <pc:sldMk cId="3139357549" sldId="270"/>
            <ac:spMk id="23" creationId="{8FA23DA7-797A-80C7-DE07-8B57CFC7A5E9}"/>
          </ac:spMkLst>
        </pc:spChg>
        <pc:spChg chg="add mod">
          <ac:chgData name="James Codella" userId="c2ba3db3-0ec4-4311-b9fc-f3fbc79c844f" providerId="ADAL" clId="{0BAE9760-3C01-40E2-9DBF-5AA2891D88D2}" dt="2025-03-26T10:39:21.370" v="677" actId="2711"/>
          <ac:spMkLst>
            <pc:docMk/>
            <pc:sldMk cId="3139357549" sldId="270"/>
            <ac:spMk id="25" creationId="{71A071EF-21EC-AD4E-9C7D-72322EB940D4}"/>
          </ac:spMkLst>
        </pc:spChg>
        <pc:spChg chg="add mod">
          <ac:chgData name="James Codella" userId="c2ba3db3-0ec4-4311-b9fc-f3fbc79c844f" providerId="ADAL" clId="{0BAE9760-3C01-40E2-9DBF-5AA2891D88D2}" dt="2025-03-26T10:39:21.370" v="677" actId="2711"/>
          <ac:spMkLst>
            <pc:docMk/>
            <pc:sldMk cId="3139357549" sldId="270"/>
            <ac:spMk id="40" creationId="{78CBEDA6-01DF-CD49-6C14-9356A2F374B7}"/>
          </ac:spMkLst>
        </pc:spChg>
        <pc:spChg chg="add mod">
          <ac:chgData name="James Codella" userId="c2ba3db3-0ec4-4311-b9fc-f3fbc79c844f" providerId="ADAL" clId="{0BAE9760-3C01-40E2-9DBF-5AA2891D88D2}" dt="2025-03-26T10:34:25.099" v="188" actId="1076"/>
          <ac:spMkLst>
            <pc:docMk/>
            <pc:sldMk cId="3139357549" sldId="270"/>
            <ac:spMk id="41" creationId="{24630FB3-CDA8-4357-46FF-C21AFB45DCB4}"/>
          </ac:spMkLst>
        </pc:spChg>
        <pc:spChg chg="add mod ord">
          <ac:chgData name="James Codella" userId="c2ba3db3-0ec4-4311-b9fc-f3fbc79c844f" providerId="ADAL" clId="{0BAE9760-3C01-40E2-9DBF-5AA2891D88D2}" dt="2025-03-26T13:08:55.584" v="3181" actId="1076"/>
          <ac:spMkLst>
            <pc:docMk/>
            <pc:sldMk cId="3139357549" sldId="270"/>
            <ac:spMk id="54" creationId="{2E8CCA42-84EC-8015-CA2A-5A5558FD29C2}"/>
          </ac:spMkLst>
        </pc:spChg>
        <pc:cxnChg chg="add mod">
          <ac:chgData name="James Codella" userId="c2ba3db3-0ec4-4311-b9fc-f3fbc79c844f" providerId="ADAL" clId="{0BAE9760-3C01-40E2-9DBF-5AA2891D88D2}" dt="2025-03-26T10:31:37.992" v="134" actId="14100"/>
          <ac:cxnSpMkLst>
            <pc:docMk/>
            <pc:sldMk cId="3139357549" sldId="270"/>
            <ac:cxnSpMk id="26" creationId="{6B975A41-B523-1122-49E0-B8DF6636CF56}"/>
          </ac:cxnSpMkLst>
        </pc:cxnChg>
        <pc:cxnChg chg="add mod">
          <ac:chgData name="James Codella" userId="c2ba3db3-0ec4-4311-b9fc-f3fbc79c844f" providerId="ADAL" clId="{0BAE9760-3C01-40E2-9DBF-5AA2891D88D2}" dt="2025-03-26T10:32:34.979" v="146" actId="14100"/>
          <ac:cxnSpMkLst>
            <pc:docMk/>
            <pc:sldMk cId="3139357549" sldId="270"/>
            <ac:cxnSpMk id="29" creationId="{9EACD6B0-8B62-6817-682E-5CA081578894}"/>
          </ac:cxnSpMkLst>
        </pc:cxnChg>
        <pc:cxnChg chg="add mod">
          <ac:chgData name="James Codella" userId="c2ba3db3-0ec4-4311-b9fc-f3fbc79c844f" providerId="ADAL" clId="{0BAE9760-3C01-40E2-9DBF-5AA2891D88D2}" dt="2025-03-26T10:32:39.064" v="147" actId="14100"/>
          <ac:cxnSpMkLst>
            <pc:docMk/>
            <pc:sldMk cId="3139357549" sldId="270"/>
            <ac:cxnSpMk id="33" creationId="{A6B96083-EE42-193C-0FED-D7022462672B}"/>
          </ac:cxnSpMkLst>
        </pc:cxnChg>
        <pc:cxnChg chg="add mod">
          <ac:chgData name="James Codella" userId="c2ba3db3-0ec4-4311-b9fc-f3fbc79c844f" providerId="ADAL" clId="{0BAE9760-3C01-40E2-9DBF-5AA2891D88D2}" dt="2025-03-26T10:33:42.840" v="175" actId="1076"/>
          <ac:cxnSpMkLst>
            <pc:docMk/>
            <pc:sldMk cId="3139357549" sldId="270"/>
            <ac:cxnSpMk id="42" creationId="{1C5A8F99-12A6-2DCF-C3D5-CE0B964AF620}"/>
          </ac:cxnSpMkLst>
        </pc:cxnChg>
        <pc:cxnChg chg="add mod">
          <ac:chgData name="James Codella" userId="c2ba3db3-0ec4-4311-b9fc-f3fbc79c844f" providerId="ADAL" clId="{0BAE9760-3C01-40E2-9DBF-5AA2891D88D2}" dt="2025-03-26T10:33:42.840" v="175" actId="1076"/>
          <ac:cxnSpMkLst>
            <pc:docMk/>
            <pc:sldMk cId="3139357549" sldId="270"/>
            <ac:cxnSpMk id="45" creationId="{5265A9FC-B872-CC6E-DD3A-FE589319A35A}"/>
          </ac:cxnSpMkLst>
        </pc:cxnChg>
        <pc:cxnChg chg="add mod">
          <ac:chgData name="James Codella" userId="c2ba3db3-0ec4-4311-b9fc-f3fbc79c844f" providerId="ADAL" clId="{0BAE9760-3C01-40E2-9DBF-5AA2891D88D2}" dt="2025-03-26T10:33:53.790" v="178" actId="14100"/>
          <ac:cxnSpMkLst>
            <pc:docMk/>
            <pc:sldMk cId="3139357549" sldId="270"/>
            <ac:cxnSpMk id="50" creationId="{4B03BA2B-F05B-31BF-6CC9-CA412445E5D0}"/>
          </ac:cxnSpMkLst>
        </pc:cxnChg>
      </pc:sldChg>
      <pc:sldChg chg="addSp delSp modSp add del mod modTransition">
        <pc:chgData name="James Codella" userId="c2ba3db3-0ec4-4311-b9fc-f3fbc79c844f" providerId="ADAL" clId="{0BAE9760-3C01-40E2-9DBF-5AA2891D88D2}" dt="2025-04-03T01:21:25.532" v="6694" actId="47"/>
        <pc:sldMkLst>
          <pc:docMk/>
          <pc:sldMk cId="3324898923" sldId="271"/>
        </pc:sldMkLst>
      </pc:sldChg>
      <pc:sldChg chg="addSp delSp modSp mod modTransition">
        <pc:chgData name="James Codella" userId="c2ba3db3-0ec4-4311-b9fc-f3fbc79c844f" providerId="ADAL" clId="{0BAE9760-3C01-40E2-9DBF-5AA2891D88D2}" dt="2025-04-03T13:30:19.194" v="8304" actId="12"/>
        <pc:sldMkLst>
          <pc:docMk/>
          <pc:sldMk cId="4118007108" sldId="272"/>
        </pc:sldMkLst>
        <pc:spChg chg="mod">
          <ac:chgData name="James Codella" userId="c2ba3db3-0ec4-4311-b9fc-f3fbc79c844f" providerId="ADAL" clId="{0BAE9760-3C01-40E2-9DBF-5AA2891D88D2}" dt="2025-04-03T13:30:19.194" v="8304" actId="12"/>
          <ac:spMkLst>
            <pc:docMk/>
            <pc:sldMk cId="4118007108" sldId="272"/>
            <ac:spMk id="3" creationId="{7A0CC701-4304-04CC-D086-B7B6B505D8BA}"/>
          </ac:spMkLst>
        </pc:spChg>
      </pc:sldChg>
      <pc:sldChg chg="addSp delSp modSp add mod modTransition modAnim">
        <pc:chgData name="James Codella" userId="c2ba3db3-0ec4-4311-b9fc-f3fbc79c844f" providerId="ADAL" clId="{0BAE9760-3C01-40E2-9DBF-5AA2891D88D2}" dt="2025-04-03T13:28:53.390" v="8278" actId="207"/>
        <pc:sldMkLst>
          <pc:docMk/>
          <pc:sldMk cId="2629965651" sldId="273"/>
        </pc:sldMkLst>
        <pc:spChg chg="mod">
          <ac:chgData name="James Codella" userId="c2ba3db3-0ec4-4311-b9fc-f3fbc79c844f" providerId="ADAL" clId="{0BAE9760-3C01-40E2-9DBF-5AA2891D88D2}" dt="2025-03-26T10:41:50.213" v="795" actId="20577"/>
          <ac:spMkLst>
            <pc:docMk/>
            <pc:sldMk cId="2629965651" sldId="273"/>
            <ac:spMk id="2" creationId="{75237932-BD29-BA93-EEC3-47EA673C2067}"/>
          </ac:spMkLst>
        </pc:spChg>
        <pc:spChg chg="mod">
          <ac:chgData name="James Codella" userId="c2ba3db3-0ec4-4311-b9fc-f3fbc79c844f" providerId="ADAL" clId="{0BAE9760-3C01-40E2-9DBF-5AA2891D88D2}" dt="2025-04-03T13:28:48.581" v="8276" actId="207"/>
          <ac:spMkLst>
            <pc:docMk/>
            <pc:sldMk cId="2629965651" sldId="273"/>
            <ac:spMk id="3" creationId="{B63E2C31-989E-0A4F-B10D-46FD175CD714}"/>
          </ac:spMkLst>
        </pc:spChg>
        <pc:spChg chg="mod">
          <ac:chgData name="James Codella" userId="c2ba3db3-0ec4-4311-b9fc-f3fbc79c844f" providerId="ADAL" clId="{0BAE9760-3C01-40E2-9DBF-5AA2891D88D2}" dt="2025-04-03T13:28:50.932" v="8277" actId="207"/>
          <ac:spMkLst>
            <pc:docMk/>
            <pc:sldMk cId="2629965651" sldId="273"/>
            <ac:spMk id="4" creationId="{9457F75C-62EA-624F-3EEC-C3CD9FB1050F}"/>
          </ac:spMkLst>
        </pc:spChg>
        <pc:spChg chg="add mod">
          <ac:chgData name="James Codella" userId="c2ba3db3-0ec4-4311-b9fc-f3fbc79c844f" providerId="ADAL" clId="{0BAE9760-3C01-40E2-9DBF-5AA2891D88D2}" dt="2025-04-03T13:28:53.390" v="8278" actId="207"/>
          <ac:spMkLst>
            <pc:docMk/>
            <pc:sldMk cId="2629965651" sldId="273"/>
            <ac:spMk id="7" creationId="{1092CA14-69F5-8A8E-161B-6B03C59C88E1}"/>
          </ac:spMkLst>
        </pc:spChg>
      </pc:sldChg>
      <pc:sldChg chg="modSp new del mod">
        <pc:chgData name="James Codella" userId="c2ba3db3-0ec4-4311-b9fc-f3fbc79c844f" providerId="ADAL" clId="{0BAE9760-3C01-40E2-9DBF-5AA2891D88D2}" dt="2025-03-26T10:50:33.279" v="1196" actId="47"/>
        <pc:sldMkLst>
          <pc:docMk/>
          <pc:sldMk cId="874180593" sldId="274"/>
        </pc:sldMkLst>
      </pc:sldChg>
      <pc:sldChg chg="delSp modSp add del mod">
        <pc:chgData name="James Codella" userId="c2ba3db3-0ec4-4311-b9fc-f3fbc79c844f" providerId="ADAL" clId="{0BAE9760-3C01-40E2-9DBF-5AA2891D88D2}" dt="2025-03-26T13:06:34.899" v="3159" actId="2696"/>
        <pc:sldMkLst>
          <pc:docMk/>
          <pc:sldMk cId="3051039179" sldId="274"/>
        </pc:sldMkLst>
      </pc:sldChg>
      <pc:sldChg chg="modSp add mod modTransition">
        <pc:chgData name="James Codella" userId="c2ba3db3-0ec4-4311-b9fc-f3fbc79c844f" providerId="ADAL" clId="{0BAE9760-3C01-40E2-9DBF-5AA2891D88D2}" dt="2025-04-03T01:15:22.894" v="6595"/>
        <pc:sldMkLst>
          <pc:docMk/>
          <pc:sldMk cId="3104270565" sldId="274"/>
        </pc:sldMkLst>
        <pc:spChg chg="mod">
          <ac:chgData name="James Codella" userId="c2ba3db3-0ec4-4311-b9fc-f3fbc79c844f" providerId="ADAL" clId="{0BAE9760-3C01-40E2-9DBF-5AA2891D88D2}" dt="2025-04-02T22:56:05.924" v="4737" actId="20577"/>
          <ac:spMkLst>
            <pc:docMk/>
            <pc:sldMk cId="3104270565" sldId="274"/>
            <ac:spMk id="2" creationId="{E5C8613E-91A4-FC15-8299-32BB42D491ED}"/>
          </ac:spMkLst>
        </pc:spChg>
      </pc:sldChg>
      <pc:sldChg chg="addSp new del">
        <pc:chgData name="James Codella" userId="c2ba3db3-0ec4-4311-b9fc-f3fbc79c844f" providerId="ADAL" clId="{0BAE9760-3C01-40E2-9DBF-5AA2891D88D2}" dt="2025-03-26T13:04:10.603" v="3068" actId="47"/>
        <pc:sldMkLst>
          <pc:docMk/>
          <pc:sldMk cId="3198094513" sldId="274"/>
        </pc:sldMkLst>
      </pc:sldChg>
      <pc:sldChg chg="modSp mod modTransition">
        <pc:chgData name="James Codella" userId="c2ba3db3-0ec4-4311-b9fc-f3fbc79c844f" providerId="ADAL" clId="{0BAE9760-3C01-40E2-9DBF-5AA2891D88D2}" dt="2025-04-03T12:54:19.079" v="7805" actId="207"/>
        <pc:sldMkLst>
          <pc:docMk/>
          <pc:sldMk cId="3302806173" sldId="275"/>
        </pc:sldMkLst>
        <pc:spChg chg="mod">
          <ac:chgData name="James Codella" userId="c2ba3db3-0ec4-4311-b9fc-f3fbc79c844f" providerId="ADAL" clId="{0BAE9760-3C01-40E2-9DBF-5AA2891D88D2}" dt="2025-04-03T12:53:10.799" v="7767" actId="14100"/>
          <ac:spMkLst>
            <pc:docMk/>
            <pc:sldMk cId="3302806173" sldId="275"/>
            <ac:spMk id="6" creationId="{7AC2A4F2-F676-6D9A-8328-BD545591C728}"/>
          </ac:spMkLst>
        </pc:spChg>
        <pc:spChg chg="mod">
          <ac:chgData name="James Codella" userId="c2ba3db3-0ec4-4311-b9fc-f3fbc79c844f" providerId="ADAL" clId="{0BAE9760-3C01-40E2-9DBF-5AA2891D88D2}" dt="2025-04-03T12:54:10.602" v="7803" actId="207"/>
          <ac:spMkLst>
            <pc:docMk/>
            <pc:sldMk cId="3302806173" sldId="275"/>
            <ac:spMk id="7" creationId="{40678E5C-24D3-8CA7-AAD4-A6A1E781F24A}"/>
          </ac:spMkLst>
        </pc:spChg>
        <pc:spChg chg="mod">
          <ac:chgData name="James Codella" userId="c2ba3db3-0ec4-4311-b9fc-f3fbc79c844f" providerId="ADAL" clId="{0BAE9760-3C01-40E2-9DBF-5AA2891D88D2}" dt="2025-04-03T12:54:15.982" v="7804" actId="207"/>
          <ac:spMkLst>
            <pc:docMk/>
            <pc:sldMk cId="3302806173" sldId="275"/>
            <ac:spMk id="8" creationId="{2627A994-58C1-7FA1-B305-3D9F4994461C}"/>
          </ac:spMkLst>
        </pc:spChg>
        <pc:spChg chg="mod">
          <ac:chgData name="James Codella" userId="c2ba3db3-0ec4-4311-b9fc-f3fbc79c844f" providerId="ADAL" clId="{0BAE9760-3C01-40E2-9DBF-5AA2891D88D2}" dt="2025-04-03T12:54:19.079" v="7805" actId="207"/>
          <ac:spMkLst>
            <pc:docMk/>
            <pc:sldMk cId="3302806173" sldId="275"/>
            <ac:spMk id="11" creationId="{360AA187-7C92-4E1B-6F7D-49CF191271D6}"/>
          </ac:spMkLst>
        </pc:spChg>
        <pc:spChg chg="mod">
          <ac:chgData name="James Codella" userId="c2ba3db3-0ec4-4311-b9fc-f3fbc79c844f" providerId="ADAL" clId="{0BAE9760-3C01-40E2-9DBF-5AA2891D88D2}" dt="2025-04-03T12:53:04.292" v="7765" actId="1037"/>
          <ac:spMkLst>
            <pc:docMk/>
            <pc:sldMk cId="3302806173" sldId="275"/>
            <ac:spMk id="29" creationId="{7AD577CE-AF4C-A032-FAB6-367CDBF70A38}"/>
          </ac:spMkLst>
        </pc:spChg>
        <pc:spChg chg="mod">
          <ac:chgData name="James Codella" userId="c2ba3db3-0ec4-4311-b9fc-f3fbc79c844f" providerId="ADAL" clId="{0BAE9760-3C01-40E2-9DBF-5AA2891D88D2}" dt="2025-04-03T12:53:04.292" v="7765" actId="1037"/>
          <ac:spMkLst>
            <pc:docMk/>
            <pc:sldMk cId="3302806173" sldId="275"/>
            <ac:spMk id="30" creationId="{67D362E5-07C1-A27E-1800-85DB82730B70}"/>
          </ac:spMkLst>
        </pc:spChg>
        <pc:spChg chg="mod">
          <ac:chgData name="James Codella" userId="c2ba3db3-0ec4-4311-b9fc-f3fbc79c844f" providerId="ADAL" clId="{0BAE9760-3C01-40E2-9DBF-5AA2891D88D2}" dt="2025-04-03T12:53:04.292" v="7765" actId="1037"/>
          <ac:spMkLst>
            <pc:docMk/>
            <pc:sldMk cId="3302806173" sldId="275"/>
            <ac:spMk id="31" creationId="{46F11E7D-3CAD-56C5-7D48-41743E30FD2D}"/>
          </ac:spMkLst>
        </pc:spChg>
        <pc:cxnChg chg="mod">
          <ac:chgData name="James Codella" userId="c2ba3db3-0ec4-4311-b9fc-f3fbc79c844f" providerId="ADAL" clId="{0BAE9760-3C01-40E2-9DBF-5AA2891D88D2}" dt="2025-04-03T12:53:04.292" v="7765" actId="1037"/>
          <ac:cxnSpMkLst>
            <pc:docMk/>
            <pc:sldMk cId="3302806173" sldId="275"/>
            <ac:cxnSpMk id="10" creationId="{C2D1D198-5A41-3552-9126-E93A3FA327E0}"/>
          </ac:cxnSpMkLst>
        </pc:cxnChg>
        <pc:cxnChg chg="mod">
          <ac:chgData name="James Codella" userId="c2ba3db3-0ec4-4311-b9fc-f3fbc79c844f" providerId="ADAL" clId="{0BAE9760-3C01-40E2-9DBF-5AA2891D88D2}" dt="2025-04-03T12:53:04.292" v="7765" actId="1037"/>
          <ac:cxnSpMkLst>
            <pc:docMk/>
            <pc:sldMk cId="3302806173" sldId="275"/>
            <ac:cxnSpMk id="12" creationId="{A7103446-E635-A694-5CF7-9AA93A7DC72D}"/>
          </ac:cxnSpMkLst>
        </pc:cxnChg>
      </pc:sldChg>
      <pc:sldChg chg="addSp delSp modSp add del mod">
        <pc:chgData name="James Codella" userId="c2ba3db3-0ec4-4311-b9fc-f3fbc79c844f" providerId="ADAL" clId="{0BAE9760-3C01-40E2-9DBF-5AA2891D88D2}" dt="2025-03-26T12:56:53.013" v="2430" actId="47"/>
        <pc:sldMkLst>
          <pc:docMk/>
          <pc:sldMk cId="3057785178" sldId="276"/>
        </pc:sldMkLst>
      </pc:sldChg>
      <pc:sldChg chg="add modTransition">
        <pc:chgData name="James Codella" userId="c2ba3db3-0ec4-4311-b9fc-f3fbc79c844f" providerId="ADAL" clId="{0BAE9760-3C01-40E2-9DBF-5AA2891D88D2}" dt="2025-04-03T01:15:22.894" v="6595"/>
        <pc:sldMkLst>
          <pc:docMk/>
          <pc:sldMk cId="4084765488" sldId="276"/>
        </pc:sldMkLst>
      </pc:sldChg>
      <pc:sldChg chg="addSp delSp modSp add mod modTransition">
        <pc:chgData name="James Codella" userId="c2ba3db3-0ec4-4311-b9fc-f3fbc79c844f" providerId="ADAL" clId="{0BAE9760-3C01-40E2-9DBF-5AA2891D88D2}" dt="2025-04-03T13:29:10.431" v="8283" actId="207"/>
        <pc:sldMkLst>
          <pc:docMk/>
          <pc:sldMk cId="715692956" sldId="277"/>
        </pc:sldMkLst>
        <pc:spChg chg="mod">
          <ac:chgData name="James Codella" userId="c2ba3db3-0ec4-4311-b9fc-f3fbc79c844f" providerId="ADAL" clId="{0BAE9760-3C01-40E2-9DBF-5AA2891D88D2}" dt="2025-03-26T10:50:38.088" v="1205" actId="20577"/>
          <ac:spMkLst>
            <pc:docMk/>
            <pc:sldMk cId="715692956" sldId="277"/>
            <ac:spMk id="2" creationId="{51C364F4-402F-27C4-E1A9-7AC1EB846706}"/>
          </ac:spMkLst>
        </pc:spChg>
        <pc:spChg chg="mod">
          <ac:chgData name="James Codella" userId="c2ba3db3-0ec4-4311-b9fc-f3fbc79c844f" providerId="ADAL" clId="{0BAE9760-3C01-40E2-9DBF-5AA2891D88D2}" dt="2025-04-03T13:28:59.168" v="8280" actId="207"/>
          <ac:spMkLst>
            <pc:docMk/>
            <pc:sldMk cId="715692956" sldId="277"/>
            <ac:spMk id="3" creationId="{049127B1-371A-378F-019F-28B4FB6ED0CA}"/>
          </ac:spMkLst>
        </pc:spChg>
        <pc:spChg chg="mod">
          <ac:chgData name="James Codella" userId="c2ba3db3-0ec4-4311-b9fc-f3fbc79c844f" providerId="ADAL" clId="{0BAE9760-3C01-40E2-9DBF-5AA2891D88D2}" dt="2025-04-03T13:29:02.388" v="8281" actId="207"/>
          <ac:spMkLst>
            <pc:docMk/>
            <pc:sldMk cId="715692956" sldId="277"/>
            <ac:spMk id="4" creationId="{7CC990F6-DF47-5672-B1EB-7212C3C4DD2C}"/>
          </ac:spMkLst>
        </pc:spChg>
        <pc:spChg chg="mod">
          <ac:chgData name="James Codella" userId="c2ba3db3-0ec4-4311-b9fc-f3fbc79c844f" providerId="ADAL" clId="{0BAE9760-3C01-40E2-9DBF-5AA2891D88D2}" dt="2025-04-03T13:28:56.842" v="8279" actId="207"/>
          <ac:spMkLst>
            <pc:docMk/>
            <pc:sldMk cId="715692956" sldId="277"/>
            <ac:spMk id="7" creationId="{EC508361-F91B-91BE-099B-770C30E3F5F6}"/>
          </ac:spMkLst>
        </pc:spChg>
        <pc:spChg chg="add mod">
          <ac:chgData name="James Codella" userId="c2ba3db3-0ec4-4311-b9fc-f3fbc79c844f" providerId="ADAL" clId="{0BAE9760-3C01-40E2-9DBF-5AA2891D88D2}" dt="2025-04-03T13:29:10.431" v="8283" actId="207"/>
          <ac:spMkLst>
            <pc:docMk/>
            <pc:sldMk cId="715692956" sldId="277"/>
            <ac:spMk id="9" creationId="{C9042EEE-1227-CEF7-555C-95CC7255CEF8}"/>
          </ac:spMkLst>
        </pc:spChg>
        <pc:spChg chg="add mod">
          <ac:chgData name="James Codella" userId="c2ba3db3-0ec4-4311-b9fc-f3fbc79c844f" providerId="ADAL" clId="{0BAE9760-3C01-40E2-9DBF-5AA2891D88D2}" dt="2025-04-03T13:29:05.359" v="8282" actId="207"/>
          <ac:spMkLst>
            <pc:docMk/>
            <pc:sldMk cId="715692956" sldId="277"/>
            <ac:spMk id="10" creationId="{F18C001D-A8CF-95E5-0056-97C8117D5C5D}"/>
          </ac:spMkLst>
        </pc:spChg>
      </pc:sldChg>
      <pc:sldChg chg="new del">
        <pc:chgData name="James Codella" userId="c2ba3db3-0ec4-4311-b9fc-f3fbc79c844f" providerId="ADAL" clId="{0BAE9760-3C01-40E2-9DBF-5AA2891D88D2}" dt="2025-03-26T13:15:31.086" v="3554" actId="47"/>
        <pc:sldMkLst>
          <pc:docMk/>
          <pc:sldMk cId="429972675" sldId="278"/>
        </pc:sldMkLst>
      </pc:sldChg>
      <pc:sldChg chg="modSp add del mod">
        <pc:chgData name="James Codella" userId="c2ba3db3-0ec4-4311-b9fc-f3fbc79c844f" providerId="ADAL" clId="{0BAE9760-3C01-40E2-9DBF-5AA2891D88D2}" dt="2025-03-26T13:06:18.887" v="3156" actId="47"/>
        <pc:sldMkLst>
          <pc:docMk/>
          <pc:sldMk cId="468730961" sldId="278"/>
        </pc:sldMkLst>
      </pc:sldChg>
      <pc:sldChg chg="addSp delSp modSp add mod modTransition">
        <pc:chgData name="James Codella" userId="c2ba3db3-0ec4-4311-b9fc-f3fbc79c844f" providerId="ADAL" clId="{0BAE9760-3C01-40E2-9DBF-5AA2891D88D2}" dt="2025-04-03T12:50:14.931" v="7698" actId="20577"/>
        <pc:sldMkLst>
          <pc:docMk/>
          <pc:sldMk cId="979498390" sldId="278"/>
        </pc:sldMkLst>
        <pc:spChg chg="mod">
          <ac:chgData name="James Codella" userId="c2ba3db3-0ec4-4311-b9fc-f3fbc79c844f" providerId="ADAL" clId="{0BAE9760-3C01-40E2-9DBF-5AA2891D88D2}" dt="2025-04-02T23:48:00.653" v="5866" actId="20577"/>
          <ac:spMkLst>
            <pc:docMk/>
            <pc:sldMk cId="979498390" sldId="278"/>
            <ac:spMk id="2" creationId="{9ED76C9E-B069-9EDA-88E0-31D5582F58C3}"/>
          </ac:spMkLst>
        </pc:spChg>
        <pc:spChg chg="add mod">
          <ac:chgData name="James Codella" userId="c2ba3db3-0ec4-4311-b9fc-f3fbc79c844f" providerId="ADAL" clId="{0BAE9760-3C01-40E2-9DBF-5AA2891D88D2}" dt="2025-04-03T12:50:14.931" v="7698" actId="20577"/>
          <ac:spMkLst>
            <pc:docMk/>
            <pc:sldMk cId="979498390" sldId="278"/>
            <ac:spMk id="10" creationId="{917A36F6-E361-B605-5210-3FAB50EFA7D8}"/>
          </ac:spMkLst>
        </pc:spChg>
      </pc:sldChg>
      <pc:sldChg chg="delSp modSp mod modTransition">
        <pc:chgData name="James Codella" userId="c2ba3db3-0ec4-4311-b9fc-f3fbc79c844f" providerId="ADAL" clId="{0BAE9760-3C01-40E2-9DBF-5AA2891D88D2}" dt="2025-04-03T12:54:06.598" v="7802" actId="207"/>
        <pc:sldMkLst>
          <pc:docMk/>
          <pc:sldMk cId="573429651" sldId="279"/>
        </pc:sldMkLst>
        <pc:spChg chg="mod">
          <ac:chgData name="James Codella" userId="c2ba3db3-0ec4-4311-b9fc-f3fbc79c844f" providerId="ADAL" clId="{0BAE9760-3C01-40E2-9DBF-5AA2891D88D2}" dt="2025-04-03T00:08:36.824" v="6471" actId="20577"/>
          <ac:spMkLst>
            <pc:docMk/>
            <pc:sldMk cId="573429651" sldId="279"/>
            <ac:spMk id="2" creationId="{E2099821-33BA-A9F5-3A92-48FE3296265C}"/>
          </ac:spMkLst>
        </pc:spChg>
        <pc:spChg chg="mod">
          <ac:chgData name="James Codella" userId="c2ba3db3-0ec4-4311-b9fc-f3fbc79c844f" providerId="ADAL" clId="{0BAE9760-3C01-40E2-9DBF-5AA2891D88D2}" dt="2025-04-03T12:53:49.479" v="7799" actId="207"/>
          <ac:spMkLst>
            <pc:docMk/>
            <pc:sldMk cId="573429651" sldId="279"/>
            <ac:spMk id="3" creationId="{FDA5FBE5-3299-32E3-AD7E-E0BC478BF710}"/>
          </ac:spMkLst>
        </pc:spChg>
        <pc:spChg chg="mod">
          <ac:chgData name="James Codella" userId="c2ba3db3-0ec4-4311-b9fc-f3fbc79c844f" providerId="ADAL" clId="{0BAE9760-3C01-40E2-9DBF-5AA2891D88D2}" dt="2025-04-03T12:54:03.532" v="7801" actId="207"/>
          <ac:spMkLst>
            <pc:docMk/>
            <pc:sldMk cId="573429651" sldId="279"/>
            <ac:spMk id="4" creationId="{6C9735A3-DBBE-936D-BF1F-D8B043837B9C}"/>
          </ac:spMkLst>
        </pc:spChg>
        <pc:spChg chg="mod">
          <ac:chgData name="James Codella" userId="c2ba3db3-0ec4-4311-b9fc-f3fbc79c844f" providerId="ADAL" clId="{0BAE9760-3C01-40E2-9DBF-5AA2891D88D2}" dt="2025-04-03T12:54:00.282" v="7800" actId="207"/>
          <ac:spMkLst>
            <pc:docMk/>
            <pc:sldMk cId="573429651" sldId="279"/>
            <ac:spMk id="5" creationId="{02E9AF61-A03A-2621-DC8A-275214ABB88B}"/>
          </ac:spMkLst>
        </pc:spChg>
        <pc:spChg chg="mod">
          <ac:chgData name="James Codella" userId="c2ba3db3-0ec4-4311-b9fc-f3fbc79c844f" providerId="ADAL" clId="{0BAE9760-3C01-40E2-9DBF-5AA2891D88D2}" dt="2025-04-03T12:54:06.598" v="7802" actId="207"/>
          <ac:spMkLst>
            <pc:docMk/>
            <pc:sldMk cId="573429651" sldId="279"/>
            <ac:spMk id="6" creationId="{06F096BD-4E98-BB36-47A6-824628C0B890}"/>
          </ac:spMkLst>
        </pc:spChg>
        <pc:spChg chg="mod">
          <ac:chgData name="James Codella" userId="c2ba3db3-0ec4-4311-b9fc-f3fbc79c844f" providerId="ADAL" clId="{0BAE9760-3C01-40E2-9DBF-5AA2891D88D2}" dt="2025-04-03T12:53:49.479" v="7799" actId="207"/>
          <ac:spMkLst>
            <pc:docMk/>
            <pc:sldMk cId="573429651" sldId="279"/>
            <ac:spMk id="7" creationId="{54E091E8-B950-7FD5-C0BD-070BA31F9A02}"/>
          </ac:spMkLst>
        </pc:spChg>
        <pc:spChg chg="mod">
          <ac:chgData name="James Codella" userId="c2ba3db3-0ec4-4311-b9fc-f3fbc79c844f" providerId="ADAL" clId="{0BAE9760-3C01-40E2-9DBF-5AA2891D88D2}" dt="2025-04-03T12:53:49.479" v="7799" actId="207"/>
          <ac:spMkLst>
            <pc:docMk/>
            <pc:sldMk cId="573429651" sldId="279"/>
            <ac:spMk id="8" creationId="{65535CBF-67B3-09FE-4971-63ED04C89C54}"/>
          </ac:spMkLst>
        </pc:spChg>
        <pc:spChg chg="mod">
          <ac:chgData name="James Codella" userId="c2ba3db3-0ec4-4311-b9fc-f3fbc79c844f" providerId="ADAL" clId="{0BAE9760-3C01-40E2-9DBF-5AA2891D88D2}" dt="2025-04-03T12:53:49.479" v="7799" actId="207"/>
          <ac:spMkLst>
            <pc:docMk/>
            <pc:sldMk cId="573429651" sldId="279"/>
            <ac:spMk id="9" creationId="{2271952A-EDF8-4B9F-7485-4494C398F7E2}"/>
          </ac:spMkLst>
        </pc:spChg>
      </pc:sldChg>
      <pc:sldChg chg="addSp delSp modSp add del mod">
        <pc:chgData name="James Codella" userId="c2ba3db3-0ec4-4311-b9fc-f3fbc79c844f" providerId="ADAL" clId="{0BAE9760-3C01-40E2-9DBF-5AA2891D88D2}" dt="2025-04-02T22:10:10.346" v="4577" actId="47"/>
        <pc:sldMkLst>
          <pc:docMk/>
          <pc:sldMk cId="1503279678" sldId="280"/>
        </pc:sldMkLst>
      </pc:sldChg>
      <pc:sldChg chg="add del">
        <pc:chgData name="James Codella" userId="c2ba3db3-0ec4-4311-b9fc-f3fbc79c844f" providerId="ADAL" clId="{0BAE9760-3C01-40E2-9DBF-5AA2891D88D2}" dt="2025-04-02T23:57:07.385" v="5942" actId="47"/>
        <pc:sldMkLst>
          <pc:docMk/>
          <pc:sldMk cId="2085534063" sldId="280"/>
        </pc:sldMkLst>
      </pc:sldChg>
      <pc:sldChg chg="add del">
        <pc:chgData name="James Codella" userId="c2ba3db3-0ec4-4311-b9fc-f3fbc79c844f" providerId="ADAL" clId="{0BAE9760-3C01-40E2-9DBF-5AA2891D88D2}" dt="2025-04-02T22:11:35.642" v="4609" actId="47"/>
        <pc:sldMkLst>
          <pc:docMk/>
          <pc:sldMk cId="4166541561" sldId="280"/>
        </pc:sldMkLst>
      </pc:sldChg>
      <pc:sldChg chg="addSp modSp new del mod">
        <pc:chgData name="James Codella" userId="c2ba3db3-0ec4-4311-b9fc-f3fbc79c844f" providerId="ADAL" clId="{0BAE9760-3C01-40E2-9DBF-5AA2891D88D2}" dt="2025-04-02T22:06:04.535" v="4548" actId="47"/>
        <pc:sldMkLst>
          <pc:docMk/>
          <pc:sldMk cId="1276739845" sldId="281"/>
        </pc:sldMkLst>
      </pc:sldChg>
      <pc:sldChg chg="add del">
        <pc:chgData name="James Codella" userId="c2ba3db3-0ec4-4311-b9fc-f3fbc79c844f" providerId="ADAL" clId="{0BAE9760-3C01-40E2-9DBF-5AA2891D88D2}" dt="2025-04-02T23:57:05.434" v="5940" actId="47"/>
        <pc:sldMkLst>
          <pc:docMk/>
          <pc:sldMk cId="4166541561" sldId="281"/>
        </pc:sldMkLst>
      </pc:sldChg>
      <pc:sldChg chg="modSp del mod">
        <pc:chgData name="James Codella" userId="c2ba3db3-0ec4-4311-b9fc-f3fbc79c844f" providerId="ADAL" clId="{0BAE9760-3C01-40E2-9DBF-5AA2891D88D2}" dt="2025-04-03T01:06:00.910" v="6593" actId="47"/>
        <pc:sldMkLst>
          <pc:docMk/>
          <pc:sldMk cId="1348862894" sldId="282"/>
        </pc:sldMkLst>
      </pc:sldChg>
      <pc:sldChg chg="addSp delSp modSp add mod modTransition">
        <pc:chgData name="James Codella" userId="c2ba3db3-0ec4-4311-b9fc-f3fbc79c844f" providerId="ADAL" clId="{0BAE9760-3C01-40E2-9DBF-5AA2891D88D2}" dt="2025-04-03T01:15:22.894" v="6595"/>
        <pc:sldMkLst>
          <pc:docMk/>
          <pc:sldMk cId="34819884" sldId="283"/>
        </pc:sldMkLst>
      </pc:sldChg>
      <pc:sldChg chg="new add del">
        <pc:chgData name="James Codella" userId="c2ba3db3-0ec4-4311-b9fc-f3fbc79c844f" providerId="ADAL" clId="{0BAE9760-3C01-40E2-9DBF-5AA2891D88D2}" dt="2025-04-02T21:58:28.807" v="4438" actId="47"/>
        <pc:sldMkLst>
          <pc:docMk/>
          <pc:sldMk cId="3176777702" sldId="283"/>
        </pc:sldMkLst>
      </pc:sldChg>
      <pc:sldChg chg="addSp delSp modSp add mod modTransition">
        <pc:chgData name="James Codella" userId="c2ba3db3-0ec4-4311-b9fc-f3fbc79c844f" providerId="ADAL" clId="{0BAE9760-3C01-40E2-9DBF-5AA2891D88D2}" dt="2025-04-03T13:16:19.736" v="8275" actId="207"/>
        <pc:sldMkLst>
          <pc:docMk/>
          <pc:sldMk cId="1980393881" sldId="284"/>
        </pc:sldMkLst>
      </pc:sldChg>
      <pc:sldChg chg="add del">
        <pc:chgData name="James Codella" userId="c2ba3db3-0ec4-4311-b9fc-f3fbc79c844f" providerId="ADAL" clId="{0BAE9760-3C01-40E2-9DBF-5AA2891D88D2}" dt="2025-04-02T21:58:10.879" v="4408" actId="47"/>
        <pc:sldMkLst>
          <pc:docMk/>
          <pc:sldMk cId="3965643705" sldId="284"/>
        </pc:sldMkLst>
      </pc:sldChg>
      <pc:sldChg chg="modSp add mod modTransition">
        <pc:chgData name="James Codella" userId="c2ba3db3-0ec4-4311-b9fc-f3fbc79c844f" providerId="ADAL" clId="{0BAE9760-3C01-40E2-9DBF-5AA2891D88D2}" dt="2025-04-03T13:14:52.758" v="8224" actId="207"/>
        <pc:sldMkLst>
          <pc:docMk/>
          <pc:sldMk cId="254786812" sldId="285"/>
        </pc:sldMkLst>
        <pc:spChg chg="mod">
          <ac:chgData name="James Codella" userId="c2ba3db3-0ec4-4311-b9fc-f3fbc79c844f" providerId="ADAL" clId="{0BAE9760-3C01-40E2-9DBF-5AA2891D88D2}" dt="2025-04-03T12:56:54.513" v="7861" actId="207"/>
          <ac:spMkLst>
            <pc:docMk/>
            <pc:sldMk cId="254786812" sldId="285"/>
            <ac:spMk id="2" creationId="{D16DEAEB-E4DC-16E1-618B-A95CB426A270}"/>
          </ac:spMkLst>
        </pc:spChg>
        <pc:spChg chg="mod">
          <ac:chgData name="James Codella" userId="c2ba3db3-0ec4-4311-b9fc-f3fbc79c844f" providerId="ADAL" clId="{0BAE9760-3C01-40E2-9DBF-5AA2891D88D2}" dt="2025-04-03T12:56:54.513" v="7861" actId="207"/>
          <ac:spMkLst>
            <pc:docMk/>
            <pc:sldMk cId="254786812" sldId="285"/>
            <ac:spMk id="12" creationId="{D9D52920-4061-2491-4B83-A4E93124EC70}"/>
          </ac:spMkLst>
        </pc:spChg>
        <pc:spChg chg="mod">
          <ac:chgData name="James Codella" userId="c2ba3db3-0ec4-4311-b9fc-f3fbc79c844f" providerId="ADAL" clId="{0BAE9760-3C01-40E2-9DBF-5AA2891D88D2}" dt="2025-04-03T13:14:52.758" v="8224" actId="207"/>
          <ac:spMkLst>
            <pc:docMk/>
            <pc:sldMk cId="254786812" sldId="285"/>
            <ac:spMk id="15" creationId="{F2E7D87A-9930-8816-8716-AD666C86D850}"/>
          </ac:spMkLst>
        </pc:spChg>
        <pc:spChg chg="mod">
          <ac:chgData name="James Codella" userId="c2ba3db3-0ec4-4311-b9fc-f3fbc79c844f" providerId="ADAL" clId="{0BAE9760-3C01-40E2-9DBF-5AA2891D88D2}" dt="2025-04-03T13:14:39.740" v="8220" actId="207"/>
          <ac:spMkLst>
            <pc:docMk/>
            <pc:sldMk cId="254786812" sldId="285"/>
            <ac:spMk id="25" creationId="{95FF3622-D3FA-20BE-798A-596491A50AB8}"/>
          </ac:spMkLst>
        </pc:spChg>
        <pc:spChg chg="mod">
          <ac:chgData name="James Codella" userId="c2ba3db3-0ec4-4311-b9fc-f3fbc79c844f" providerId="ADAL" clId="{0BAE9760-3C01-40E2-9DBF-5AA2891D88D2}" dt="2025-04-03T13:14:50.784" v="8223" actId="207"/>
          <ac:spMkLst>
            <pc:docMk/>
            <pc:sldMk cId="254786812" sldId="285"/>
            <ac:spMk id="26" creationId="{5EFEA149-729C-0D41-F143-1A125C562E6E}"/>
          </ac:spMkLst>
        </pc:spChg>
        <pc:spChg chg="mod">
          <ac:chgData name="James Codella" userId="c2ba3db3-0ec4-4311-b9fc-f3fbc79c844f" providerId="ADAL" clId="{0BAE9760-3C01-40E2-9DBF-5AA2891D88D2}" dt="2025-04-03T13:14:43.162" v="8221" actId="207"/>
          <ac:spMkLst>
            <pc:docMk/>
            <pc:sldMk cId="254786812" sldId="285"/>
            <ac:spMk id="27" creationId="{FC3C4319-F584-6C3B-E075-06437CDBC87C}"/>
          </ac:spMkLst>
        </pc:spChg>
        <pc:spChg chg="mod">
          <ac:chgData name="James Codella" userId="c2ba3db3-0ec4-4311-b9fc-f3fbc79c844f" providerId="ADAL" clId="{0BAE9760-3C01-40E2-9DBF-5AA2891D88D2}" dt="2025-04-03T13:14:45.978" v="8222" actId="207"/>
          <ac:spMkLst>
            <pc:docMk/>
            <pc:sldMk cId="254786812" sldId="285"/>
            <ac:spMk id="34" creationId="{2C50D323-731E-35DA-5923-ADF41938F67C}"/>
          </ac:spMkLst>
        </pc:spChg>
      </pc:sldChg>
      <pc:sldChg chg="addSp delSp modSp new mod modTransition">
        <pc:chgData name="James Codella" userId="c2ba3db3-0ec4-4311-b9fc-f3fbc79c844f" providerId="ADAL" clId="{0BAE9760-3C01-40E2-9DBF-5AA2891D88D2}" dt="2025-04-03T13:09:31.823" v="8112" actId="20577"/>
        <pc:sldMkLst>
          <pc:docMk/>
          <pc:sldMk cId="2570770246" sldId="286"/>
        </pc:sldMkLst>
        <pc:spChg chg="mod">
          <ac:chgData name="James Codella" userId="c2ba3db3-0ec4-4311-b9fc-f3fbc79c844f" providerId="ADAL" clId="{0BAE9760-3C01-40E2-9DBF-5AA2891D88D2}" dt="2025-04-03T13:09:31.823" v="8112" actId="20577"/>
          <ac:spMkLst>
            <pc:docMk/>
            <pc:sldMk cId="2570770246" sldId="286"/>
            <ac:spMk id="2" creationId="{9C17F656-D709-E968-5B50-2939713749DA}"/>
          </ac:spMkLst>
        </pc:spChg>
        <pc:spChg chg="add mod">
          <ac:chgData name="James Codella" userId="c2ba3db3-0ec4-4311-b9fc-f3fbc79c844f" providerId="ADAL" clId="{0BAE9760-3C01-40E2-9DBF-5AA2891D88D2}" dt="2025-04-02T21:32:58.642" v="3919" actId="14861"/>
          <ac:spMkLst>
            <pc:docMk/>
            <pc:sldMk cId="2570770246" sldId="286"/>
            <ac:spMk id="6" creationId="{93505369-019F-CE25-72CB-F136252F39D3}"/>
          </ac:spMkLst>
        </pc:spChg>
        <pc:spChg chg="add mod">
          <ac:chgData name="James Codella" userId="c2ba3db3-0ec4-4311-b9fc-f3fbc79c844f" providerId="ADAL" clId="{0BAE9760-3C01-40E2-9DBF-5AA2891D88D2}" dt="2025-04-02T21:32:58.642" v="3919" actId="14861"/>
          <ac:spMkLst>
            <pc:docMk/>
            <pc:sldMk cId="2570770246" sldId="286"/>
            <ac:spMk id="7" creationId="{ACF6D334-478D-B941-7C11-D25378B851DD}"/>
          </ac:spMkLst>
        </pc:spChg>
        <pc:spChg chg="add mod">
          <ac:chgData name="James Codella" userId="c2ba3db3-0ec4-4311-b9fc-f3fbc79c844f" providerId="ADAL" clId="{0BAE9760-3C01-40E2-9DBF-5AA2891D88D2}" dt="2025-04-02T21:32:58.642" v="3919" actId="14861"/>
          <ac:spMkLst>
            <pc:docMk/>
            <pc:sldMk cId="2570770246" sldId="286"/>
            <ac:spMk id="8" creationId="{56C653D0-F877-A1D9-900D-C18B2B1EEA2B}"/>
          </ac:spMkLst>
        </pc:spChg>
        <pc:spChg chg="add mod">
          <ac:chgData name="James Codella" userId="c2ba3db3-0ec4-4311-b9fc-f3fbc79c844f" providerId="ADAL" clId="{0BAE9760-3C01-40E2-9DBF-5AA2891D88D2}" dt="2025-04-02T21:32:58.642" v="3919" actId="14861"/>
          <ac:spMkLst>
            <pc:docMk/>
            <pc:sldMk cId="2570770246" sldId="286"/>
            <ac:spMk id="9" creationId="{6E44DF7D-EAD9-013F-C79A-372E248A306E}"/>
          </ac:spMkLst>
        </pc:spChg>
        <pc:spChg chg="add mod">
          <ac:chgData name="James Codella" userId="c2ba3db3-0ec4-4311-b9fc-f3fbc79c844f" providerId="ADAL" clId="{0BAE9760-3C01-40E2-9DBF-5AA2891D88D2}" dt="2025-04-02T23:07:11.318" v="4830" actId="1076"/>
          <ac:spMkLst>
            <pc:docMk/>
            <pc:sldMk cId="2570770246" sldId="286"/>
            <ac:spMk id="10" creationId="{143E0647-E999-E9AB-4584-128D736A1FBF}"/>
          </ac:spMkLst>
        </pc:spChg>
        <pc:spChg chg="add mod">
          <ac:chgData name="James Codella" userId="c2ba3db3-0ec4-4311-b9fc-f3fbc79c844f" providerId="ADAL" clId="{0BAE9760-3C01-40E2-9DBF-5AA2891D88D2}" dt="2025-04-02T21:39:52.115" v="4183" actId="20577"/>
          <ac:spMkLst>
            <pc:docMk/>
            <pc:sldMk cId="2570770246" sldId="286"/>
            <ac:spMk id="11" creationId="{D26DD480-7EA0-97F7-5009-4FE93DA7289A}"/>
          </ac:spMkLst>
        </pc:spChg>
        <pc:spChg chg="add mod">
          <ac:chgData name="James Codella" userId="c2ba3db3-0ec4-4311-b9fc-f3fbc79c844f" providerId="ADAL" clId="{0BAE9760-3C01-40E2-9DBF-5AA2891D88D2}" dt="2025-04-02T21:39:48.754" v="4177" actId="20577"/>
          <ac:spMkLst>
            <pc:docMk/>
            <pc:sldMk cId="2570770246" sldId="286"/>
            <ac:spMk id="12" creationId="{97439A24-1070-3376-1AD7-C1544A426014}"/>
          </ac:spMkLst>
        </pc:spChg>
        <pc:spChg chg="add mod">
          <ac:chgData name="James Codella" userId="c2ba3db3-0ec4-4311-b9fc-f3fbc79c844f" providerId="ADAL" clId="{0BAE9760-3C01-40E2-9DBF-5AA2891D88D2}" dt="2025-04-02T21:39:45.338" v="4171" actId="20577"/>
          <ac:spMkLst>
            <pc:docMk/>
            <pc:sldMk cId="2570770246" sldId="286"/>
            <ac:spMk id="13" creationId="{321E94F9-26C5-92CD-7270-CD5EF30B2D8F}"/>
          </ac:spMkLst>
        </pc:spChg>
        <pc:spChg chg="add mod">
          <ac:chgData name="James Codella" userId="c2ba3db3-0ec4-4311-b9fc-f3fbc79c844f" providerId="ADAL" clId="{0BAE9760-3C01-40E2-9DBF-5AA2891D88D2}" dt="2025-04-02T21:43:27.066" v="4248" actId="14100"/>
          <ac:spMkLst>
            <pc:docMk/>
            <pc:sldMk cId="2570770246" sldId="286"/>
            <ac:spMk id="14" creationId="{87E136E7-C300-5159-BEF9-3958F7B63BAA}"/>
          </ac:spMkLst>
        </pc:spChg>
        <pc:spChg chg="add mod">
          <ac:chgData name="James Codella" userId="c2ba3db3-0ec4-4311-b9fc-f3fbc79c844f" providerId="ADAL" clId="{0BAE9760-3C01-40E2-9DBF-5AA2891D88D2}" dt="2025-04-02T21:43:41.516" v="4250" actId="465"/>
          <ac:spMkLst>
            <pc:docMk/>
            <pc:sldMk cId="2570770246" sldId="286"/>
            <ac:spMk id="15" creationId="{F8BF22B6-7E6A-53F6-8ECB-22A0C407C65F}"/>
          </ac:spMkLst>
        </pc:spChg>
        <pc:spChg chg="add mod">
          <ac:chgData name="James Codella" userId="c2ba3db3-0ec4-4311-b9fc-f3fbc79c844f" providerId="ADAL" clId="{0BAE9760-3C01-40E2-9DBF-5AA2891D88D2}" dt="2025-04-02T21:43:41.516" v="4250" actId="465"/>
          <ac:spMkLst>
            <pc:docMk/>
            <pc:sldMk cId="2570770246" sldId="286"/>
            <ac:spMk id="16" creationId="{EE0D388B-67E7-7B31-26E5-7C165101659A}"/>
          </ac:spMkLst>
        </pc:spChg>
        <pc:spChg chg="add mod">
          <ac:chgData name="James Codella" userId="c2ba3db3-0ec4-4311-b9fc-f3fbc79c844f" providerId="ADAL" clId="{0BAE9760-3C01-40E2-9DBF-5AA2891D88D2}" dt="2025-04-02T21:43:34.713" v="4249" actId="1076"/>
          <ac:spMkLst>
            <pc:docMk/>
            <pc:sldMk cId="2570770246" sldId="286"/>
            <ac:spMk id="17" creationId="{32F09B98-E5F9-78CB-9806-95109FCD349E}"/>
          </ac:spMkLst>
        </pc:spChg>
        <pc:spChg chg="add mod">
          <ac:chgData name="James Codella" userId="c2ba3db3-0ec4-4311-b9fc-f3fbc79c844f" providerId="ADAL" clId="{0BAE9760-3C01-40E2-9DBF-5AA2891D88D2}" dt="2025-04-02T21:43:27.066" v="4248" actId="14100"/>
          <ac:spMkLst>
            <pc:docMk/>
            <pc:sldMk cId="2570770246" sldId="286"/>
            <ac:spMk id="19" creationId="{BC0E806C-6FDB-FD45-CCB9-DF6A8C91E47A}"/>
          </ac:spMkLst>
        </pc:spChg>
        <pc:spChg chg="add mod">
          <ac:chgData name="James Codella" userId="c2ba3db3-0ec4-4311-b9fc-f3fbc79c844f" providerId="ADAL" clId="{0BAE9760-3C01-40E2-9DBF-5AA2891D88D2}" dt="2025-04-02T23:07:19.062" v="4831" actId="1076"/>
          <ac:spMkLst>
            <pc:docMk/>
            <pc:sldMk cId="2570770246" sldId="286"/>
            <ac:spMk id="20" creationId="{FA41DA17-0774-5F3F-88C4-90278875D78F}"/>
          </ac:spMkLst>
        </pc:spChg>
        <pc:spChg chg="add mod">
          <ac:chgData name="James Codella" userId="c2ba3db3-0ec4-4311-b9fc-f3fbc79c844f" providerId="ADAL" clId="{0BAE9760-3C01-40E2-9DBF-5AA2891D88D2}" dt="2025-04-02T21:43:27.066" v="4248" actId="14100"/>
          <ac:spMkLst>
            <pc:docMk/>
            <pc:sldMk cId="2570770246" sldId="286"/>
            <ac:spMk id="22" creationId="{0A112CB7-D0FC-A559-6357-77867D7BBF60}"/>
          </ac:spMkLst>
        </pc:spChg>
        <pc:spChg chg="add mod">
          <ac:chgData name="James Codella" userId="c2ba3db3-0ec4-4311-b9fc-f3fbc79c844f" providerId="ADAL" clId="{0BAE9760-3C01-40E2-9DBF-5AA2891D88D2}" dt="2025-04-02T21:43:58.253" v="4253" actId="1076"/>
          <ac:spMkLst>
            <pc:docMk/>
            <pc:sldMk cId="2570770246" sldId="286"/>
            <ac:spMk id="23" creationId="{7FC7DD40-9280-4707-8764-71F550E26BF4}"/>
          </ac:spMkLst>
        </pc:spChg>
        <pc:spChg chg="add mod">
          <ac:chgData name="James Codella" userId="c2ba3db3-0ec4-4311-b9fc-f3fbc79c844f" providerId="ADAL" clId="{0BAE9760-3C01-40E2-9DBF-5AA2891D88D2}" dt="2025-04-02T21:44:03.341" v="4254" actId="1076"/>
          <ac:spMkLst>
            <pc:docMk/>
            <pc:sldMk cId="2570770246" sldId="286"/>
            <ac:spMk id="24" creationId="{D0612F46-866F-3052-F03F-C1B8C2C15966}"/>
          </ac:spMkLst>
        </pc:spChg>
        <pc:spChg chg="add mod">
          <ac:chgData name="James Codella" userId="c2ba3db3-0ec4-4311-b9fc-f3fbc79c844f" providerId="ADAL" clId="{0BAE9760-3C01-40E2-9DBF-5AA2891D88D2}" dt="2025-04-02T21:43:27.066" v="4248" actId="14100"/>
          <ac:spMkLst>
            <pc:docMk/>
            <pc:sldMk cId="2570770246" sldId="286"/>
            <ac:spMk id="25" creationId="{8456ABED-1535-698D-BAB7-5C8A09ACDF20}"/>
          </ac:spMkLst>
        </pc:spChg>
        <pc:spChg chg="add mod">
          <ac:chgData name="James Codella" userId="c2ba3db3-0ec4-4311-b9fc-f3fbc79c844f" providerId="ADAL" clId="{0BAE9760-3C01-40E2-9DBF-5AA2891D88D2}" dt="2025-04-02T21:40:24.688" v="4194" actId="20577"/>
          <ac:spMkLst>
            <pc:docMk/>
            <pc:sldMk cId="2570770246" sldId="286"/>
            <ac:spMk id="35" creationId="{00F3761F-C424-471A-DB47-A290C52B404A}"/>
          </ac:spMkLst>
        </pc:spChg>
        <pc:spChg chg="add mod">
          <ac:chgData name="James Codella" userId="c2ba3db3-0ec4-4311-b9fc-f3fbc79c844f" providerId="ADAL" clId="{0BAE9760-3C01-40E2-9DBF-5AA2891D88D2}" dt="2025-04-02T23:06:08.404" v="4808" actId="20577"/>
          <ac:spMkLst>
            <pc:docMk/>
            <pc:sldMk cId="2570770246" sldId="286"/>
            <ac:spMk id="36" creationId="{5199228E-7222-3AE7-7398-5979A7095B49}"/>
          </ac:spMkLst>
        </pc:spChg>
        <pc:spChg chg="add mod">
          <ac:chgData name="James Codella" userId="c2ba3db3-0ec4-4311-b9fc-f3fbc79c844f" providerId="ADAL" clId="{0BAE9760-3C01-40E2-9DBF-5AA2891D88D2}" dt="2025-04-02T21:42:40.555" v="4222" actId="1076"/>
          <ac:spMkLst>
            <pc:docMk/>
            <pc:sldMk cId="2570770246" sldId="286"/>
            <ac:spMk id="37" creationId="{448166D8-4934-DF3A-D7E0-1972F614B203}"/>
          </ac:spMkLst>
        </pc:spChg>
        <pc:spChg chg="add mod">
          <ac:chgData name="James Codella" userId="c2ba3db3-0ec4-4311-b9fc-f3fbc79c844f" providerId="ADAL" clId="{0BAE9760-3C01-40E2-9DBF-5AA2891D88D2}" dt="2025-04-02T21:40:43.916" v="4200" actId="1076"/>
          <ac:spMkLst>
            <pc:docMk/>
            <pc:sldMk cId="2570770246" sldId="286"/>
            <ac:spMk id="38" creationId="{B68E24A1-B5C6-14EB-4D88-FF4ECEE5B2B9}"/>
          </ac:spMkLst>
        </pc:spChg>
        <pc:spChg chg="add mod">
          <ac:chgData name="James Codella" userId="c2ba3db3-0ec4-4311-b9fc-f3fbc79c844f" providerId="ADAL" clId="{0BAE9760-3C01-40E2-9DBF-5AA2891D88D2}" dt="2025-04-02T23:06:45.982" v="4819" actId="1076"/>
          <ac:spMkLst>
            <pc:docMk/>
            <pc:sldMk cId="2570770246" sldId="286"/>
            <ac:spMk id="49" creationId="{DA798B00-6DAC-139B-8251-7FDCFEB4C5EC}"/>
          </ac:spMkLst>
        </pc:spChg>
        <pc:spChg chg="add mod">
          <ac:chgData name="James Codella" userId="c2ba3db3-0ec4-4311-b9fc-f3fbc79c844f" providerId="ADAL" clId="{0BAE9760-3C01-40E2-9DBF-5AA2891D88D2}" dt="2025-04-02T23:07:08.702" v="4829" actId="1076"/>
          <ac:spMkLst>
            <pc:docMk/>
            <pc:sldMk cId="2570770246" sldId="286"/>
            <ac:spMk id="50" creationId="{695BD80D-23E5-7030-A4CB-E81BDC300668}"/>
          </ac:spMkLst>
        </pc:spChg>
        <pc:cxnChg chg="add mod">
          <ac:chgData name="James Codella" userId="c2ba3db3-0ec4-4311-b9fc-f3fbc79c844f" providerId="ADAL" clId="{0BAE9760-3C01-40E2-9DBF-5AA2891D88D2}" dt="2025-04-03T13:07:12.974" v="8080" actId="1582"/>
          <ac:cxnSpMkLst>
            <pc:docMk/>
            <pc:sldMk cId="2570770246" sldId="286"/>
            <ac:cxnSpMk id="26" creationId="{D6267B7C-86A7-0A8C-E951-AA7F727BDC97}"/>
          </ac:cxnSpMkLst>
        </pc:cxnChg>
        <pc:cxnChg chg="add mod">
          <ac:chgData name="James Codella" userId="c2ba3db3-0ec4-4311-b9fc-f3fbc79c844f" providerId="ADAL" clId="{0BAE9760-3C01-40E2-9DBF-5AA2891D88D2}" dt="2025-04-03T13:07:12.974" v="8080" actId="1582"/>
          <ac:cxnSpMkLst>
            <pc:docMk/>
            <pc:sldMk cId="2570770246" sldId="286"/>
            <ac:cxnSpMk id="29" creationId="{F06FACC8-C0FE-A5F7-EC0A-6BE4D6C56A28}"/>
          </ac:cxnSpMkLst>
        </pc:cxnChg>
        <pc:cxnChg chg="add mod">
          <ac:chgData name="James Codella" userId="c2ba3db3-0ec4-4311-b9fc-f3fbc79c844f" providerId="ADAL" clId="{0BAE9760-3C01-40E2-9DBF-5AA2891D88D2}" dt="2025-04-03T13:07:12.974" v="8080" actId="1582"/>
          <ac:cxnSpMkLst>
            <pc:docMk/>
            <pc:sldMk cId="2570770246" sldId="286"/>
            <ac:cxnSpMk id="32" creationId="{9F6C048D-4F81-7464-13BC-E788544E99CB}"/>
          </ac:cxnSpMkLst>
        </pc:cxnChg>
        <pc:cxnChg chg="add mod">
          <ac:chgData name="James Codella" userId="c2ba3db3-0ec4-4311-b9fc-f3fbc79c844f" providerId="ADAL" clId="{0BAE9760-3C01-40E2-9DBF-5AA2891D88D2}" dt="2025-04-03T13:07:25.437" v="8081" actId="1582"/>
          <ac:cxnSpMkLst>
            <pc:docMk/>
            <pc:sldMk cId="2570770246" sldId="286"/>
            <ac:cxnSpMk id="39" creationId="{C0395647-EF5B-602D-0160-48C0BEBA1386}"/>
          </ac:cxnSpMkLst>
        </pc:cxnChg>
        <pc:cxnChg chg="add mod">
          <ac:chgData name="James Codella" userId="c2ba3db3-0ec4-4311-b9fc-f3fbc79c844f" providerId="ADAL" clId="{0BAE9760-3C01-40E2-9DBF-5AA2891D88D2}" dt="2025-04-03T13:07:25.437" v="8081" actId="1582"/>
          <ac:cxnSpMkLst>
            <pc:docMk/>
            <pc:sldMk cId="2570770246" sldId="286"/>
            <ac:cxnSpMk id="43" creationId="{8E78D8FE-B2B5-1683-61D4-3A62EC9451CB}"/>
          </ac:cxnSpMkLst>
        </pc:cxnChg>
        <pc:cxnChg chg="add mod">
          <ac:chgData name="James Codella" userId="c2ba3db3-0ec4-4311-b9fc-f3fbc79c844f" providerId="ADAL" clId="{0BAE9760-3C01-40E2-9DBF-5AA2891D88D2}" dt="2025-04-03T13:07:25.437" v="8081" actId="1582"/>
          <ac:cxnSpMkLst>
            <pc:docMk/>
            <pc:sldMk cId="2570770246" sldId="286"/>
            <ac:cxnSpMk id="44" creationId="{57CFBB82-5F72-6624-24DE-7C498B329239}"/>
          </ac:cxnSpMkLst>
        </pc:cxnChg>
        <pc:cxnChg chg="add mod">
          <ac:chgData name="James Codella" userId="c2ba3db3-0ec4-4311-b9fc-f3fbc79c844f" providerId="ADAL" clId="{0BAE9760-3C01-40E2-9DBF-5AA2891D88D2}" dt="2025-04-03T13:07:25.437" v="8081" actId="1582"/>
          <ac:cxnSpMkLst>
            <pc:docMk/>
            <pc:sldMk cId="2570770246" sldId="286"/>
            <ac:cxnSpMk id="46" creationId="{6BC2AC6F-D6D0-9246-1290-F3D875F44835}"/>
          </ac:cxnSpMkLst>
        </pc:cxnChg>
        <pc:cxnChg chg="add mod">
          <ac:chgData name="James Codella" userId="c2ba3db3-0ec4-4311-b9fc-f3fbc79c844f" providerId="ADAL" clId="{0BAE9760-3C01-40E2-9DBF-5AA2891D88D2}" dt="2025-04-03T13:07:33.494" v="8082" actId="1582"/>
          <ac:cxnSpMkLst>
            <pc:docMk/>
            <pc:sldMk cId="2570770246" sldId="286"/>
            <ac:cxnSpMk id="51" creationId="{E3F979E7-0CE6-D305-3A3D-0CBC1ED5924F}"/>
          </ac:cxnSpMkLst>
        </pc:cxnChg>
      </pc:sldChg>
      <pc:sldChg chg="delSp modSp mod modTransition">
        <pc:chgData name="James Codella" userId="c2ba3db3-0ec4-4311-b9fc-f3fbc79c844f" providerId="ADAL" clId="{0BAE9760-3C01-40E2-9DBF-5AA2891D88D2}" dt="2025-04-03T13:30:47.526" v="8314" actId="20577"/>
        <pc:sldMkLst>
          <pc:docMk/>
          <pc:sldMk cId="71661446" sldId="287"/>
        </pc:sldMkLst>
        <pc:spChg chg="mod">
          <ac:chgData name="James Codella" userId="c2ba3db3-0ec4-4311-b9fc-f3fbc79c844f" providerId="ADAL" clId="{0BAE9760-3C01-40E2-9DBF-5AA2891D88D2}" dt="2025-04-03T13:30:47.526" v="8314" actId="20577"/>
          <ac:spMkLst>
            <pc:docMk/>
            <pc:sldMk cId="71661446" sldId="287"/>
            <ac:spMk id="3" creationId="{F0801A80-53CC-8FC0-1D42-6BCB7142B806}"/>
          </ac:spMkLst>
        </pc:spChg>
      </pc:sldChg>
      <pc:sldChg chg="modSp mod modTransition">
        <pc:chgData name="James Codella" userId="c2ba3db3-0ec4-4311-b9fc-f3fbc79c844f" providerId="ADAL" clId="{0BAE9760-3C01-40E2-9DBF-5AA2891D88D2}" dt="2025-04-03T13:05:33.872" v="8028" actId="20577"/>
        <pc:sldMkLst>
          <pc:docMk/>
          <pc:sldMk cId="202262501" sldId="288"/>
        </pc:sldMkLst>
        <pc:spChg chg="mod">
          <ac:chgData name="James Codella" userId="c2ba3db3-0ec4-4311-b9fc-f3fbc79c844f" providerId="ADAL" clId="{0BAE9760-3C01-40E2-9DBF-5AA2891D88D2}" dt="2025-04-03T13:05:33.872" v="8028" actId="20577"/>
          <ac:spMkLst>
            <pc:docMk/>
            <pc:sldMk cId="202262501" sldId="288"/>
            <ac:spMk id="3" creationId="{0B637A4A-8941-9D1E-9EE0-6C2C970706B5}"/>
          </ac:spMkLst>
        </pc:spChg>
      </pc:sldChg>
      <pc:sldChg chg="modSp add mod modTransition">
        <pc:chgData name="James Codella" userId="c2ba3db3-0ec4-4311-b9fc-f3fbc79c844f" providerId="ADAL" clId="{0BAE9760-3C01-40E2-9DBF-5AA2891D88D2}" dt="2025-04-03T01:15:22.894" v="6595"/>
        <pc:sldMkLst>
          <pc:docMk/>
          <pc:sldMk cId="3171440140" sldId="289"/>
        </pc:sldMkLst>
      </pc:sldChg>
      <pc:sldChg chg="modTransition">
        <pc:chgData name="James Codella" userId="c2ba3db3-0ec4-4311-b9fc-f3fbc79c844f" providerId="ADAL" clId="{0BAE9760-3C01-40E2-9DBF-5AA2891D88D2}" dt="2025-04-03T01:15:22.894" v="6595"/>
        <pc:sldMkLst>
          <pc:docMk/>
          <pc:sldMk cId="561554050" sldId="2147481642"/>
        </pc:sldMkLst>
      </pc:sldChg>
      <pc:sldChg chg="modTransition">
        <pc:chgData name="James Codella" userId="c2ba3db3-0ec4-4311-b9fc-f3fbc79c844f" providerId="ADAL" clId="{0BAE9760-3C01-40E2-9DBF-5AA2891D88D2}" dt="2025-04-03T01:15:22.894" v="6595"/>
        <pc:sldMkLst>
          <pc:docMk/>
          <pc:sldMk cId="98491957" sldId="2147481643"/>
        </pc:sldMkLst>
      </pc:sldChg>
      <pc:sldChg chg="modTransition">
        <pc:chgData name="James Codella" userId="c2ba3db3-0ec4-4311-b9fc-f3fbc79c844f" providerId="ADAL" clId="{0BAE9760-3C01-40E2-9DBF-5AA2891D88D2}" dt="2025-04-03T01:15:22.894" v="6595"/>
        <pc:sldMkLst>
          <pc:docMk/>
          <pc:sldMk cId="3587834957" sldId="2147481644"/>
        </pc:sldMkLst>
      </pc:sldChg>
      <pc:sldChg chg="modSp mod ord modTransition">
        <pc:chgData name="James Codella" userId="c2ba3db3-0ec4-4311-b9fc-f3fbc79c844f" providerId="ADAL" clId="{0BAE9760-3C01-40E2-9DBF-5AA2891D88D2}" dt="2025-04-03T12:56:15.687" v="7835"/>
        <pc:sldMkLst>
          <pc:docMk/>
          <pc:sldMk cId="2452135441" sldId="2147481842"/>
        </pc:sldMkLst>
        <pc:spChg chg="mod">
          <ac:chgData name="James Codella" userId="c2ba3db3-0ec4-4311-b9fc-f3fbc79c844f" providerId="ADAL" clId="{0BAE9760-3C01-40E2-9DBF-5AA2891D88D2}" dt="2025-03-26T11:04:46.142" v="1736" actId="122"/>
          <ac:spMkLst>
            <pc:docMk/>
            <pc:sldMk cId="2452135441" sldId="2147481842"/>
            <ac:spMk id="19" creationId="{024B5D7D-FF84-675C-B375-973E3BAF6552}"/>
          </ac:spMkLst>
        </pc:spChg>
        <pc:spChg chg="mod">
          <ac:chgData name="James Codella" userId="c2ba3db3-0ec4-4311-b9fc-f3fbc79c844f" providerId="ADAL" clId="{0BAE9760-3C01-40E2-9DBF-5AA2891D88D2}" dt="2025-03-26T11:04:54.093" v="1742" actId="20577"/>
          <ac:spMkLst>
            <pc:docMk/>
            <pc:sldMk cId="2452135441" sldId="2147481842"/>
            <ac:spMk id="33" creationId="{2E88A036-CBE3-6C9D-7AF1-BCDCCB587ED5}"/>
          </ac:spMkLst>
        </pc:spChg>
      </pc:sldChg>
      <pc:sldChg chg="modTransition">
        <pc:chgData name="James Codella" userId="c2ba3db3-0ec4-4311-b9fc-f3fbc79c844f" providerId="ADAL" clId="{0BAE9760-3C01-40E2-9DBF-5AA2891D88D2}" dt="2025-04-03T01:15:22.894" v="6595"/>
        <pc:sldMkLst>
          <pc:docMk/>
          <pc:sldMk cId="2159529899" sldId="2147482359"/>
        </pc:sldMkLst>
      </pc:sldChg>
      <pc:sldChg chg="addSp delSp modSp mod modTransition">
        <pc:chgData name="James Codella" userId="c2ba3db3-0ec4-4311-b9fc-f3fbc79c844f" providerId="ADAL" clId="{0BAE9760-3C01-40E2-9DBF-5AA2891D88D2}" dt="2025-04-03T01:15:22.894" v="6595"/>
        <pc:sldMkLst>
          <pc:docMk/>
          <pc:sldMk cId="2592399338" sldId="2147482360"/>
        </pc:sldMkLst>
      </pc:sldChg>
      <pc:sldChg chg="delSp modSp mod modTransition">
        <pc:chgData name="James Codella" userId="c2ba3db3-0ec4-4311-b9fc-f3fbc79c844f" providerId="ADAL" clId="{0BAE9760-3C01-40E2-9DBF-5AA2891D88D2}" dt="2025-04-03T01:15:22.894" v="6595"/>
        <pc:sldMkLst>
          <pc:docMk/>
          <pc:sldMk cId="529803102" sldId="2147482362"/>
        </pc:sldMkLst>
      </pc:sldChg>
      <pc:sldChg chg="modTransition">
        <pc:chgData name="James Codella" userId="c2ba3db3-0ec4-4311-b9fc-f3fbc79c844f" providerId="ADAL" clId="{0BAE9760-3C01-40E2-9DBF-5AA2891D88D2}" dt="2025-04-03T01:15:22.894" v="6595"/>
        <pc:sldMkLst>
          <pc:docMk/>
          <pc:sldMk cId="2651044303" sldId="2147482365"/>
        </pc:sldMkLst>
      </pc:sldChg>
      <pc:sldChg chg="modTransition">
        <pc:chgData name="James Codella" userId="c2ba3db3-0ec4-4311-b9fc-f3fbc79c844f" providerId="ADAL" clId="{0BAE9760-3C01-40E2-9DBF-5AA2891D88D2}" dt="2025-04-03T01:15:22.894" v="6595"/>
        <pc:sldMkLst>
          <pc:docMk/>
          <pc:sldMk cId="3980160063" sldId="2147482369"/>
        </pc:sldMkLst>
      </pc:sldChg>
      <pc:sldChg chg="modTransition">
        <pc:chgData name="James Codella" userId="c2ba3db3-0ec4-4311-b9fc-f3fbc79c844f" providerId="ADAL" clId="{0BAE9760-3C01-40E2-9DBF-5AA2891D88D2}" dt="2025-04-03T01:15:22.894" v="6595"/>
        <pc:sldMkLst>
          <pc:docMk/>
          <pc:sldMk cId="758264617" sldId="2147482370"/>
        </pc:sldMkLst>
      </pc:sldChg>
      <pc:sldChg chg="del">
        <pc:chgData name="James Codella" userId="c2ba3db3-0ec4-4311-b9fc-f3fbc79c844f" providerId="ADAL" clId="{0BAE9760-3C01-40E2-9DBF-5AA2891D88D2}" dt="2025-03-26T13:04:18.169" v="3069" actId="47"/>
        <pc:sldMkLst>
          <pc:docMk/>
          <pc:sldMk cId="2335589363" sldId="2147482371"/>
        </pc:sldMkLst>
      </pc:sldChg>
      <pc:sldChg chg="modTransition">
        <pc:chgData name="James Codella" userId="c2ba3db3-0ec4-4311-b9fc-f3fbc79c844f" providerId="ADAL" clId="{0BAE9760-3C01-40E2-9DBF-5AA2891D88D2}" dt="2025-04-03T01:15:22.894" v="6595"/>
        <pc:sldMkLst>
          <pc:docMk/>
          <pc:sldMk cId="2238305892" sldId="2147482372"/>
        </pc:sldMkLst>
      </pc:sldChg>
      <pc:sldChg chg="modSp mod modTransition">
        <pc:chgData name="James Codella" userId="c2ba3db3-0ec4-4311-b9fc-f3fbc79c844f" providerId="ADAL" clId="{0BAE9760-3C01-40E2-9DBF-5AA2891D88D2}" dt="2025-04-03T01:15:22.894" v="6595"/>
        <pc:sldMkLst>
          <pc:docMk/>
          <pc:sldMk cId="3208707361" sldId="2147482373"/>
        </pc:sldMkLst>
      </pc:sldChg>
      <pc:sldChg chg="modTransition">
        <pc:chgData name="James Codella" userId="c2ba3db3-0ec4-4311-b9fc-f3fbc79c844f" providerId="ADAL" clId="{0BAE9760-3C01-40E2-9DBF-5AA2891D88D2}" dt="2025-04-03T01:15:22.894" v="6595"/>
        <pc:sldMkLst>
          <pc:docMk/>
          <pc:sldMk cId="4051584941" sldId="2147482374"/>
        </pc:sldMkLst>
      </pc:sldChg>
      <pc:sldChg chg="modSp add mod modTransition">
        <pc:chgData name="James Codella" userId="c2ba3db3-0ec4-4311-b9fc-f3fbc79c844f" providerId="ADAL" clId="{0BAE9760-3C01-40E2-9DBF-5AA2891D88D2}" dt="2025-04-03T13:29:25.389" v="8285" actId="207"/>
        <pc:sldMkLst>
          <pc:docMk/>
          <pc:sldMk cId="580979657" sldId="2147482516"/>
        </pc:sldMkLst>
        <pc:spChg chg="mod">
          <ac:chgData name="James Codella" userId="c2ba3db3-0ec4-4311-b9fc-f3fbc79c844f" providerId="ADAL" clId="{0BAE9760-3C01-40E2-9DBF-5AA2891D88D2}" dt="2025-03-26T12:55:58.534" v="2421" actId="207"/>
          <ac:spMkLst>
            <pc:docMk/>
            <pc:sldMk cId="580979657" sldId="2147482516"/>
            <ac:spMk id="2" creationId="{7939FCFE-574F-E0CA-8937-D14D50408CD9}"/>
          </ac:spMkLst>
        </pc:spChg>
        <pc:spChg chg="mod">
          <ac:chgData name="James Codella" userId="c2ba3db3-0ec4-4311-b9fc-f3fbc79c844f" providerId="ADAL" clId="{0BAE9760-3C01-40E2-9DBF-5AA2891D88D2}" dt="2025-04-03T01:21:06.502" v="6693" actId="207"/>
          <ac:spMkLst>
            <pc:docMk/>
            <pc:sldMk cId="580979657" sldId="2147482516"/>
            <ac:spMk id="3" creationId="{C9FA69C6-6C33-1011-347A-EE69E07C1963}"/>
          </ac:spMkLst>
        </pc:spChg>
        <pc:spChg chg="mod">
          <ac:chgData name="James Codella" userId="c2ba3db3-0ec4-4311-b9fc-f3fbc79c844f" providerId="ADAL" clId="{0BAE9760-3C01-40E2-9DBF-5AA2891D88D2}" dt="2025-03-26T12:55:07.255" v="2408" actId="27636"/>
          <ac:spMkLst>
            <pc:docMk/>
            <pc:sldMk cId="580979657" sldId="2147482516"/>
            <ac:spMk id="5" creationId="{D5D9C8EA-8DCA-0099-6D9A-E42C39631261}"/>
          </ac:spMkLst>
        </pc:spChg>
        <pc:spChg chg="mod">
          <ac:chgData name="James Codella" userId="c2ba3db3-0ec4-4311-b9fc-f3fbc79c844f" providerId="ADAL" clId="{0BAE9760-3C01-40E2-9DBF-5AA2891D88D2}" dt="2025-03-26T12:56:18.477" v="2424" actId="207"/>
          <ac:spMkLst>
            <pc:docMk/>
            <pc:sldMk cId="580979657" sldId="2147482516"/>
            <ac:spMk id="8" creationId="{5988ED43-9E22-E2EE-65FD-982FF4FD24FA}"/>
          </ac:spMkLst>
        </pc:spChg>
        <pc:spChg chg="mod">
          <ac:chgData name="James Codella" userId="c2ba3db3-0ec4-4311-b9fc-f3fbc79c844f" providerId="ADAL" clId="{0BAE9760-3C01-40E2-9DBF-5AA2891D88D2}" dt="2025-04-03T13:29:25.389" v="8285" actId="207"/>
          <ac:spMkLst>
            <pc:docMk/>
            <pc:sldMk cId="580979657" sldId="2147482516"/>
            <ac:spMk id="10" creationId="{D5594486-647F-A744-DADA-C6EA768E4E1F}"/>
          </ac:spMkLst>
        </pc:spChg>
        <pc:spChg chg="mod">
          <ac:chgData name="James Codella" userId="c2ba3db3-0ec4-4311-b9fc-f3fbc79c844f" providerId="ADAL" clId="{0BAE9760-3C01-40E2-9DBF-5AA2891D88D2}" dt="2025-03-26T12:56:40.166" v="2428" actId="207"/>
          <ac:spMkLst>
            <pc:docMk/>
            <pc:sldMk cId="580979657" sldId="2147482516"/>
            <ac:spMk id="11" creationId="{185F24D3-59DB-4852-5086-E8C64F72264F}"/>
          </ac:spMkLst>
        </pc:spChg>
        <pc:spChg chg="mod">
          <ac:chgData name="James Codella" userId="c2ba3db3-0ec4-4311-b9fc-f3fbc79c844f" providerId="ADAL" clId="{0BAE9760-3C01-40E2-9DBF-5AA2891D88D2}" dt="2025-03-26T12:56:43.984" v="2429" actId="208"/>
          <ac:spMkLst>
            <pc:docMk/>
            <pc:sldMk cId="580979657" sldId="2147482516"/>
            <ac:spMk id="16" creationId="{8AA0F9D3-17C5-F81B-0FB1-E3EB26876B66}"/>
          </ac:spMkLst>
        </pc:spChg>
        <pc:spChg chg="mod">
          <ac:chgData name="James Codella" userId="c2ba3db3-0ec4-4311-b9fc-f3fbc79c844f" providerId="ADAL" clId="{0BAE9760-3C01-40E2-9DBF-5AA2891D88D2}" dt="2025-03-26T12:55:53.029" v="2420" actId="207"/>
          <ac:spMkLst>
            <pc:docMk/>
            <pc:sldMk cId="580979657" sldId="2147482516"/>
            <ac:spMk id="17" creationId="{345D95A5-A1F9-0317-4F03-5AEACCDFCBFE}"/>
          </ac:spMkLst>
        </pc:spChg>
        <pc:spChg chg="mod">
          <ac:chgData name="James Codella" userId="c2ba3db3-0ec4-4311-b9fc-f3fbc79c844f" providerId="ADAL" clId="{0BAE9760-3C01-40E2-9DBF-5AA2891D88D2}" dt="2025-03-26T12:56:05.882" v="2423" actId="208"/>
          <ac:spMkLst>
            <pc:docMk/>
            <pc:sldMk cId="580979657" sldId="2147482516"/>
            <ac:spMk id="18" creationId="{6A82BA48-7793-47B9-2647-D190F273C8F3}"/>
          </ac:spMkLst>
        </pc:spChg>
      </pc:sldChg>
      <pc:sldChg chg="add del">
        <pc:chgData name="James Codella" userId="c2ba3db3-0ec4-4311-b9fc-f3fbc79c844f" providerId="ADAL" clId="{0BAE9760-3C01-40E2-9DBF-5AA2891D88D2}" dt="2025-04-02T23:57:06.792" v="5941" actId="47"/>
        <pc:sldMkLst>
          <pc:docMk/>
          <pc:sldMk cId="1408767811" sldId="2147482517"/>
        </pc:sldMkLst>
      </pc:sldChg>
      <pc:sldChg chg="modSp add mod modTransition">
        <pc:chgData name="James Codella" userId="c2ba3db3-0ec4-4311-b9fc-f3fbc79c844f" providerId="ADAL" clId="{0BAE9760-3C01-40E2-9DBF-5AA2891D88D2}" dt="2025-04-03T01:15:22.894" v="6595"/>
        <pc:sldMkLst>
          <pc:docMk/>
          <pc:sldMk cId="1226262469" sldId="2147482520"/>
        </pc:sldMkLst>
        <pc:spChg chg="mod">
          <ac:chgData name="James Codella" userId="c2ba3db3-0ec4-4311-b9fc-f3fbc79c844f" providerId="ADAL" clId="{0BAE9760-3C01-40E2-9DBF-5AA2891D88D2}" dt="2025-04-03T00:08:24.146" v="6455" actId="120"/>
          <ac:spMkLst>
            <pc:docMk/>
            <pc:sldMk cId="1226262469" sldId="2147482520"/>
            <ac:spMk id="2" creationId="{8B3AC42E-29F3-6CC3-6C3A-CEF09ABC0BEE}"/>
          </ac:spMkLst>
        </pc:spChg>
      </pc:sldChg>
      <pc:sldChg chg="del">
        <pc:chgData name="James Codella" userId="c2ba3db3-0ec4-4311-b9fc-f3fbc79c844f" providerId="ADAL" clId="{0BAE9760-3C01-40E2-9DBF-5AA2891D88D2}" dt="2025-04-02T21:13:05.239" v="3780" actId="2696"/>
        <pc:sldMkLst>
          <pc:docMk/>
          <pc:sldMk cId="2854600291" sldId="2147482520"/>
        </pc:sldMkLst>
      </pc:sldChg>
      <pc:sldChg chg="modSp mod modTransition">
        <pc:chgData name="James Codella" userId="c2ba3db3-0ec4-4311-b9fc-f3fbc79c844f" providerId="ADAL" clId="{0BAE9760-3C01-40E2-9DBF-5AA2891D88D2}" dt="2025-04-03T12:55:06.973" v="7830" actId="255"/>
        <pc:sldMkLst>
          <pc:docMk/>
          <pc:sldMk cId="3981392989" sldId="2147482527"/>
        </pc:sldMkLst>
        <pc:spChg chg="mod">
          <ac:chgData name="James Codella" userId="c2ba3db3-0ec4-4311-b9fc-f3fbc79c844f" providerId="ADAL" clId="{0BAE9760-3C01-40E2-9DBF-5AA2891D88D2}" dt="2025-04-03T12:55:06.973" v="7830" actId="255"/>
          <ac:spMkLst>
            <pc:docMk/>
            <pc:sldMk cId="3981392989" sldId="2147482527"/>
            <ac:spMk id="8" creationId="{677721C2-E979-3BB1-F513-BA361D68785A}"/>
          </ac:spMkLst>
        </pc:spChg>
      </pc:sldChg>
      <pc:sldChg chg="delSp modSp mod modTransition">
        <pc:chgData name="James Codella" userId="c2ba3db3-0ec4-4311-b9fc-f3fbc79c844f" providerId="ADAL" clId="{0BAE9760-3C01-40E2-9DBF-5AA2891D88D2}" dt="2025-04-03T12:55:47.991" v="7833" actId="120"/>
        <pc:sldMkLst>
          <pc:docMk/>
          <pc:sldMk cId="3764937284" sldId="2147483627"/>
        </pc:sldMkLst>
        <pc:spChg chg="mod">
          <ac:chgData name="James Codella" userId="c2ba3db3-0ec4-4311-b9fc-f3fbc79c844f" providerId="ADAL" clId="{0BAE9760-3C01-40E2-9DBF-5AA2891D88D2}" dt="2025-04-03T12:55:47.991" v="7833" actId="120"/>
          <ac:spMkLst>
            <pc:docMk/>
            <pc:sldMk cId="3764937284" sldId="2147483627"/>
            <ac:spMk id="17" creationId="{2295E134-EB15-2A64-D225-808EDD8896C7}"/>
          </ac:spMkLst>
        </pc:spChg>
        <pc:spChg chg="mod">
          <ac:chgData name="James Codella" userId="c2ba3db3-0ec4-4311-b9fc-f3fbc79c844f" providerId="ADAL" clId="{0BAE9760-3C01-40E2-9DBF-5AA2891D88D2}" dt="2025-04-03T00:36:13.524" v="6504" actId="207"/>
          <ac:spMkLst>
            <pc:docMk/>
            <pc:sldMk cId="3764937284" sldId="2147483627"/>
            <ac:spMk id="27" creationId="{4BF6E386-3B94-36B0-7F57-6AA0D7388E13}"/>
          </ac:spMkLst>
        </pc:spChg>
      </pc:sldChg>
      <pc:sldChg chg="add del">
        <pc:chgData name="James Codella" userId="c2ba3db3-0ec4-4311-b9fc-f3fbc79c844f" providerId="ADAL" clId="{0BAE9760-3C01-40E2-9DBF-5AA2891D88D2}" dt="2025-04-02T21:13:15.462" v="3782" actId="47"/>
        <pc:sldMkLst>
          <pc:docMk/>
          <pc:sldMk cId="1846568389" sldId="2147483629"/>
        </pc:sldMkLst>
      </pc:sldChg>
      <pc:sldChg chg="modSp add del mod setBg">
        <pc:chgData name="James Codella" userId="c2ba3db3-0ec4-4311-b9fc-f3fbc79c844f" providerId="ADAL" clId="{0BAE9760-3C01-40E2-9DBF-5AA2891D88D2}" dt="2025-03-26T11:05:25.507" v="1743" actId="2696"/>
        <pc:sldMkLst>
          <pc:docMk/>
          <pc:sldMk cId="2919386418" sldId="2147483629"/>
        </pc:sldMkLst>
      </pc:sldChg>
      <pc:sldChg chg="modSp add mod modTransition">
        <pc:chgData name="James Codella" userId="c2ba3db3-0ec4-4311-b9fc-f3fbc79c844f" providerId="ADAL" clId="{0BAE9760-3C01-40E2-9DBF-5AA2891D88D2}" dt="2025-04-03T12:54:47.513" v="7827" actId="20577"/>
        <pc:sldMkLst>
          <pc:docMk/>
          <pc:sldMk cId="2121908929" sldId="2147483630"/>
        </pc:sldMkLst>
        <pc:spChg chg="mod">
          <ac:chgData name="James Codella" userId="c2ba3db3-0ec4-4311-b9fc-f3fbc79c844f" providerId="ADAL" clId="{0BAE9760-3C01-40E2-9DBF-5AA2891D88D2}" dt="2025-04-03T12:54:47.513" v="7827" actId="20577"/>
          <ac:spMkLst>
            <pc:docMk/>
            <pc:sldMk cId="2121908929" sldId="2147483630"/>
            <ac:spMk id="5" creationId="{A6A0B929-F138-0940-0A17-5AB38F630EFE}"/>
          </ac:spMkLst>
        </pc:spChg>
      </pc:sldChg>
      <pc:sldChg chg="add modTransition">
        <pc:chgData name="James Codella" userId="c2ba3db3-0ec4-4311-b9fc-f3fbc79c844f" providerId="ADAL" clId="{0BAE9760-3C01-40E2-9DBF-5AA2891D88D2}" dt="2025-04-03T01:15:22.894" v="6595"/>
        <pc:sldMkLst>
          <pc:docMk/>
          <pc:sldMk cId="3179792868" sldId="2147483642"/>
        </pc:sldMkLst>
      </pc:sldChg>
      <pc:sldChg chg="modSp del mod">
        <pc:chgData name="James Codella" userId="c2ba3db3-0ec4-4311-b9fc-f3fbc79c844f" providerId="ADAL" clId="{0BAE9760-3C01-40E2-9DBF-5AA2891D88D2}" dt="2025-03-26T11:05:25.507" v="1743" actId="2696"/>
        <pc:sldMkLst>
          <pc:docMk/>
          <pc:sldMk cId="3846094609" sldId="2147483642"/>
        </pc:sldMkLst>
      </pc:sldChg>
      <pc:sldChg chg="addSp delSp modSp mod modTransition">
        <pc:chgData name="James Codella" userId="c2ba3db3-0ec4-4311-b9fc-f3fbc79c844f" providerId="ADAL" clId="{0BAE9760-3C01-40E2-9DBF-5AA2891D88D2}" dt="2025-04-03T13:06:43.905" v="8052" actId="20577"/>
        <pc:sldMkLst>
          <pc:docMk/>
          <pc:sldMk cId="3516201280" sldId="2147483644"/>
        </pc:sldMkLst>
      </pc:sldChg>
      <pc:sldChg chg="add modTransition">
        <pc:chgData name="James Codella" userId="c2ba3db3-0ec4-4311-b9fc-f3fbc79c844f" providerId="ADAL" clId="{0BAE9760-3C01-40E2-9DBF-5AA2891D88D2}" dt="2025-04-03T01:15:22.894" v="6595"/>
        <pc:sldMkLst>
          <pc:docMk/>
          <pc:sldMk cId="2054910489" sldId="2147483645"/>
        </pc:sldMkLst>
      </pc:sldChg>
      <pc:sldChg chg="modSp add del mod setBg">
        <pc:chgData name="James Codella" userId="c2ba3db3-0ec4-4311-b9fc-f3fbc79c844f" providerId="ADAL" clId="{0BAE9760-3C01-40E2-9DBF-5AA2891D88D2}" dt="2025-03-26T11:05:25.507" v="1743" actId="2696"/>
        <pc:sldMkLst>
          <pc:docMk/>
          <pc:sldMk cId="2133956991" sldId="2147483645"/>
        </pc:sldMkLst>
      </pc:sldChg>
      <pc:sldChg chg="add del">
        <pc:chgData name="James Codella" userId="c2ba3db3-0ec4-4311-b9fc-f3fbc79c844f" providerId="ADAL" clId="{0BAE9760-3C01-40E2-9DBF-5AA2891D88D2}" dt="2025-04-02T22:59:37.798" v="4802" actId="2696"/>
        <pc:sldMkLst>
          <pc:docMk/>
          <pc:sldMk cId="2390149366" sldId="2147483645"/>
        </pc:sldMkLst>
      </pc:sldChg>
      <pc:sldChg chg="addSp modSp mod modTransition">
        <pc:chgData name="James Codella" userId="c2ba3db3-0ec4-4311-b9fc-f3fbc79c844f" providerId="ADAL" clId="{0BAE9760-3C01-40E2-9DBF-5AA2891D88D2}" dt="2025-04-03T01:15:22.894" v="6595"/>
        <pc:sldMkLst>
          <pc:docMk/>
          <pc:sldMk cId="3386157245" sldId="2147483646"/>
        </pc:sldMkLst>
      </pc:sldChg>
      <pc:sldChg chg="modSp del mod">
        <pc:chgData name="James Codella" userId="c2ba3db3-0ec4-4311-b9fc-f3fbc79c844f" providerId="ADAL" clId="{0BAE9760-3C01-40E2-9DBF-5AA2891D88D2}" dt="2025-03-26T13:06:28.057" v="3157" actId="2696"/>
        <pc:sldMkLst>
          <pc:docMk/>
          <pc:sldMk cId="973554532" sldId="2147483647"/>
        </pc:sldMkLst>
      </pc:sldChg>
      <pc:sldChg chg="addSp modSp add mod modTransition">
        <pc:chgData name="James Codella" userId="c2ba3db3-0ec4-4311-b9fc-f3fbc79c844f" providerId="ADAL" clId="{0BAE9760-3C01-40E2-9DBF-5AA2891D88D2}" dt="2025-04-03T13:00:33.621" v="7927" actId="20577"/>
        <pc:sldMkLst>
          <pc:docMk/>
          <pc:sldMk cId="2993263678" sldId="2147483647"/>
        </pc:sldMkLst>
      </pc:sldChg>
      <pc:sldMasterChg chg="modSldLayout">
        <pc:chgData name="James Codella" userId="c2ba3db3-0ec4-4311-b9fc-f3fbc79c844f" providerId="ADAL" clId="{0BAE9760-3C01-40E2-9DBF-5AA2891D88D2}" dt="2025-03-26T14:05:22.685" v="3761" actId="1076"/>
        <pc:sldMasterMkLst>
          <pc:docMk/>
          <pc:sldMasterMk cId="787738803" sldId="2147483940"/>
        </pc:sldMasterMkLst>
        <pc:sldLayoutChg chg="modSp mod">
          <pc:chgData name="James Codella" userId="c2ba3db3-0ec4-4311-b9fc-f3fbc79c844f" providerId="ADAL" clId="{0BAE9760-3C01-40E2-9DBF-5AA2891D88D2}" dt="2025-03-26T14:05:22.685" v="3761" actId="1076"/>
          <pc:sldLayoutMkLst>
            <pc:docMk/>
            <pc:sldMasterMk cId="1885958520" sldId="2147484192"/>
            <pc:sldLayoutMk cId="1395951061" sldId="2147483945"/>
          </pc:sldLayoutMkLst>
          <pc:picChg chg="mod">
            <ac:chgData name="James Codella" userId="c2ba3db3-0ec4-4311-b9fc-f3fbc79c844f" providerId="ADAL" clId="{0BAE9760-3C01-40E2-9DBF-5AA2891D88D2}" dt="2025-03-26T14:05:22.685" v="3761" actId="1076"/>
            <ac:picMkLst>
              <pc:docMk/>
              <pc:sldMasterMk cId="1885958520" sldId="2147484192"/>
              <pc:sldLayoutMk cId="1395951061" sldId="2147483945"/>
              <ac:picMk id="3" creationId="{60D5956A-42F8-00C9-EC41-4E5246ACDEC0}"/>
            </ac:picMkLst>
          </pc:picChg>
        </pc:sldLayoutChg>
      </pc:sldMasterChg>
      <pc:sldMasterChg chg="delSldLayout">
        <pc:chgData name="James Codella" userId="c2ba3db3-0ec4-4311-b9fc-f3fbc79c844f" providerId="ADAL" clId="{0BAE9760-3C01-40E2-9DBF-5AA2891D88D2}" dt="2025-04-02T23:57:07.385" v="5942" actId="47"/>
        <pc:sldMasterMkLst>
          <pc:docMk/>
          <pc:sldMasterMk cId="2733953160" sldId="2147484014"/>
        </pc:sldMasterMkLst>
        <pc:sldLayoutChg chg="del">
          <pc:chgData name="James Codella" userId="c2ba3db3-0ec4-4311-b9fc-f3fbc79c844f" providerId="ADAL" clId="{0BAE9760-3C01-40E2-9DBF-5AA2891D88D2}" dt="2025-04-02T23:57:07.385" v="5942" actId="47"/>
          <pc:sldLayoutMkLst>
            <pc:docMk/>
            <pc:sldMasterMk cId="2733953160" sldId="2147484014"/>
            <pc:sldLayoutMk cId="955277680" sldId="2147484038"/>
          </pc:sldLayoutMkLst>
        </pc:sldLayoutChg>
      </pc:sldMasterChg>
    </pc:docChg>
  </pc:docChgLst>
  <pc:docChgLst>
    <pc:chgData name="James Codella" userId="c2ba3db3-0ec4-4311-b9fc-f3fbc79c844f" providerId="ADAL" clId="{14BDF270-FF4F-432C-BCB9-77078CE2FD26}"/>
    <pc:docChg chg="custSel addSld delSld modSld modSection">
      <pc:chgData name="James Codella" userId="c2ba3db3-0ec4-4311-b9fc-f3fbc79c844f" providerId="ADAL" clId="{14BDF270-FF4F-432C-BCB9-77078CE2FD26}" dt="2025-04-15T14:39:27.074" v="13" actId="1076"/>
      <pc:docMkLst>
        <pc:docMk/>
      </pc:docMkLst>
      <pc:sldChg chg="delSp modSp add mod modTransition delAnim">
        <pc:chgData name="James Codella" userId="c2ba3db3-0ec4-4311-b9fc-f3fbc79c844f" providerId="ADAL" clId="{14BDF270-FF4F-432C-BCB9-77078CE2FD26}" dt="2025-04-11T14:27:56.803" v="8" actId="207"/>
        <pc:sldMkLst>
          <pc:docMk/>
          <pc:sldMk cId="2428677590" sldId="276"/>
        </pc:sldMkLst>
        <pc:spChg chg="mod">
          <ac:chgData name="James Codella" userId="c2ba3db3-0ec4-4311-b9fc-f3fbc79c844f" providerId="ADAL" clId="{14BDF270-FF4F-432C-BCB9-77078CE2FD26}" dt="2025-04-11T14:27:56.803" v="8" actId="207"/>
          <ac:spMkLst>
            <pc:docMk/>
            <pc:sldMk cId="2428677590" sldId="276"/>
            <ac:spMk id="10" creationId="{6D36A5F7-66AE-B148-CC8A-A21E6FB9195E}"/>
          </ac:spMkLst>
        </pc:spChg>
        <pc:graphicFrameChg chg="modGraphic">
          <ac:chgData name="James Codella" userId="c2ba3db3-0ec4-4311-b9fc-f3fbc79c844f" providerId="ADAL" clId="{14BDF270-FF4F-432C-BCB9-77078CE2FD26}" dt="2025-04-11T14:27:48.749" v="5" actId="207"/>
          <ac:graphicFrameMkLst>
            <pc:docMk/>
            <pc:sldMk cId="2428677590" sldId="276"/>
            <ac:graphicFrameMk id="49" creationId="{76846234-B547-2826-3F28-9CD2C7F1E8CB}"/>
          </ac:graphicFrameMkLst>
        </pc:graphicFrameChg>
        <pc:graphicFrameChg chg="modGraphic">
          <ac:chgData name="James Codella" userId="c2ba3db3-0ec4-4311-b9fc-f3fbc79c844f" providerId="ADAL" clId="{14BDF270-FF4F-432C-BCB9-77078CE2FD26}" dt="2025-04-11T14:27:51.122" v="6" actId="207"/>
          <ac:graphicFrameMkLst>
            <pc:docMk/>
            <pc:sldMk cId="2428677590" sldId="276"/>
            <ac:graphicFrameMk id="50" creationId="{45567B62-715C-F1C5-B630-74A84BC2650C}"/>
          </ac:graphicFrameMkLst>
        </pc:graphicFrameChg>
        <pc:graphicFrameChg chg="modGraphic">
          <ac:chgData name="James Codella" userId="c2ba3db3-0ec4-4311-b9fc-f3fbc79c844f" providerId="ADAL" clId="{14BDF270-FF4F-432C-BCB9-77078CE2FD26}" dt="2025-04-11T14:27:53.229" v="7" actId="207"/>
          <ac:graphicFrameMkLst>
            <pc:docMk/>
            <pc:sldMk cId="2428677590" sldId="276"/>
            <ac:graphicFrameMk id="52" creationId="{AB932E59-2177-81CA-92EA-E7A14E48402A}"/>
          </ac:graphicFrameMkLst>
        </pc:graphicFrameChg>
      </pc:sldChg>
      <pc:sldChg chg="modSp mod">
        <pc:chgData name="James Codella" userId="c2ba3db3-0ec4-4311-b9fc-f3fbc79c844f" providerId="ADAL" clId="{14BDF270-FF4F-432C-BCB9-77078CE2FD26}" dt="2025-04-15T14:39:27.074" v="13" actId="1076"/>
        <pc:sldMkLst>
          <pc:docMk/>
          <pc:sldMk cId="1475197825" sldId="280"/>
        </pc:sldMkLst>
        <pc:spChg chg="mod">
          <ac:chgData name="James Codella" userId="c2ba3db3-0ec4-4311-b9fc-f3fbc79c844f" providerId="ADAL" clId="{14BDF270-FF4F-432C-BCB9-77078CE2FD26}" dt="2025-04-15T14:39:27.074" v="13" actId="1076"/>
          <ac:spMkLst>
            <pc:docMk/>
            <pc:sldMk cId="1475197825" sldId="280"/>
            <ac:spMk id="14" creationId="{C5F23E6C-0B7D-31F7-9DFF-E475003D39E1}"/>
          </ac:spMkLst>
        </pc:spChg>
        <pc:graphicFrameChg chg="modGraphic">
          <ac:chgData name="James Codella" userId="c2ba3db3-0ec4-4311-b9fc-f3fbc79c844f" providerId="ADAL" clId="{14BDF270-FF4F-432C-BCB9-77078CE2FD26}" dt="2025-04-15T14:38:51.908" v="9" actId="207"/>
          <ac:graphicFrameMkLst>
            <pc:docMk/>
            <pc:sldMk cId="1475197825" sldId="280"/>
            <ac:graphicFrameMk id="7" creationId="{41CF6CB4-BC52-969A-7894-8F83A41757FA}"/>
          </ac:graphicFrameMkLst>
        </pc:graphicFrameChg>
        <pc:graphicFrameChg chg="modGraphic">
          <ac:chgData name="James Codella" userId="c2ba3db3-0ec4-4311-b9fc-f3fbc79c844f" providerId="ADAL" clId="{14BDF270-FF4F-432C-BCB9-77078CE2FD26}" dt="2025-04-15T14:39:18.028" v="12" actId="207"/>
          <ac:graphicFrameMkLst>
            <pc:docMk/>
            <pc:sldMk cId="1475197825" sldId="280"/>
            <ac:graphicFrameMk id="13" creationId="{93B53AB8-36E5-5937-4555-BF0662E7648C}"/>
          </ac:graphicFrameMkLst>
        </pc:graphicFrameChg>
      </pc:sldChg>
      <pc:sldChg chg="del">
        <pc:chgData name="James Codella" userId="c2ba3db3-0ec4-4311-b9fc-f3fbc79c844f" providerId="ADAL" clId="{14BDF270-FF4F-432C-BCB9-77078CE2FD26}" dt="2025-04-11T14:27:38.721" v="1" actId="47"/>
        <pc:sldMkLst>
          <pc:docMk/>
          <pc:sldMk cId="3179792868" sldId="2147483642"/>
        </pc:sldMkLst>
      </pc:sldChg>
    </pc:docChg>
  </pc:docChgLst>
  <pc:docChgLst>
    <pc:chgData name="Aayush Kataria" userId="S::akataria@microsoft.com::57b34b44-de4a-4398-9328-57914553dafd" providerId="AD" clId="Web-{AFBDEC5F-17FE-CF14-7F42-4503CC2B0C98}"/>
    <pc:docChg chg="modSld">
      <pc:chgData name="Aayush Kataria" userId="S::akataria@microsoft.com::57b34b44-de4a-4398-9328-57914553dafd" providerId="AD" clId="Web-{AFBDEC5F-17FE-CF14-7F42-4503CC2B0C98}" dt="2025-04-16T15:09:20.137" v="2" actId="20577"/>
      <pc:docMkLst>
        <pc:docMk/>
      </pc:docMkLst>
      <pc:sldChg chg="modSp">
        <pc:chgData name="Aayush Kataria" userId="S::akataria@microsoft.com::57b34b44-de4a-4398-9328-57914553dafd" providerId="AD" clId="Web-{AFBDEC5F-17FE-CF14-7F42-4503CC2B0C98}" dt="2025-04-16T15:09:20.137" v="2" actId="20577"/>
        <pc:sldMkLst>
          <pc:docMk/>
          <pc:sldMk cId="1795078537" sldId="1661"/>
        </pc:sldMkLst>
        <pc:spChg chg="mod">
          <ac:chgData name="Aayush Kataria" userId="S::akataria@microsoft.com::57b34b44-de4a-4398-9328-57914553dafd" providerId="AD" clId="Web-{AFBDEC5F-17FE-CF14-7F42-4503CC2B0C98}" dt="2025-04-16T15:09:20.137" v="2" actId="20577"/>
          <ac:spMkLst>
            <pc:docMk/>
            <pc:sldMk cId="1795078537" sldId="1661"/>
            <ac:spMk id="10" creationId="{BA5B84E9-E935-5EB5-0CF6-9794D07732B6}"/>
          </ac:spMkLst>
        </pc:spChg>
      </pc:sldChg>
    </pc:docChg>
  </pc:docChgLst>
  <pc:docChgLst>
    <pc:chgData name="Aayush Kataria" userId="S::akataria@microsoft.com::57b34b44-de4a-4398-9328-57914553dafd" providerId="AD" clId="Web-{7E7BD330-ABF0-262A-07C3-283367A691B7}"/>
    <pc:docChg chg="modSld">
      <pc:chgData name="Aayush Kataria" userId="S::akataria@microsoft.com::57b34b44-de4a-4398-9328-57914553dafd" providerId="AD" clId="Web-{7E7BD330-ABF0-262A-07C3-283367A691B7}" dt="2025-04-02T21:21:47.847" v="10" actId="20577"/>
      <pc:docMkLst>
        <pc:docMk/>
      </pc:docMkLst>
      <pc:sldChg chg="modSp">
        <pc:chgData name="Aayush Kataria" userId="S::akataria@microsoft.com::57b34b44-de4a-4398-9328-57914553dafd" providerId="AD" clId="Web-{7E7BD330-ABF0-262A-07C3-283367A691B7}" dt="2025-04-02T21:21:47.847" v="10" actId="20577"/>
        <pc:sldMkLst>
          <pc:docMk/>
          <pc:sldMk cId="4118007108" sldId="272"/>
        </pc:sldMkLst>
        <pc:spChg chg="mod">
          <ac:chgData name="Aayush Kataria" userId="S::akataria@microsoft.com::57b34b44-de4a-4398-9328-57914553dafd" providerId="AD" clId="Web-{7E7BD330-ABF0-262A-07C3-283367A691B7}" dt="2025-04-02T21:20:28.753" v="7" actId="20577"/>
          <ac:spMkLst>
            <pc:docMk/>
            <pc:sldMk cId="4118007108" sldId="272"/>
            <ac:spMk id="2" creationId="{BC659B1D-C399-7663-259D-DC8CCF8F7114}"/>
          </ac:spMkLst>
        </pc:spChg>
        <pc:spChg chg="mod">
          <ac:chgData name="Aayush Kataria" userId="S::akataria@microsoft.com::57b34b44-de4a-4398-9328-57914553dafd" providerId="AD" clId="Web-{7E7BD330-ABF0-262A-07C3-283367A691B7}" dt="2025-04-02T21:21:47.847" v="10" actId="20577"/>
          <ac:spMkLst>
            <pc:docMk/>
            <pc:sldMk cId="4118007108" sldId="272"/>
            <ac:spMk id="3" creationId="{7A0CC701-4304-04CC-D086-B7B6B505D8BA}"/>
          </ac:spMkLst>
        </pc:spChg>
      </pc:sldChg>
    </pc:docChg>
  </pc:docChgLst>
  <pc:docChgLst>
    <pc:chgData name="Aayush Kataria" userId="S::akataria@microsoft.com::57b34b44-de4a-4398-9328-57914553dafd" providerId="AD" clId="Web-{65197EB0-4DD5-906F-9E9B-9B7EBB243FB0}"/>
    <pc:docChg chg="modSld sldOrd">
      <pc:chgData name="Aayush Kataria" userId="S::akataria@microsoft.com::57b34b44-de4a-4398-9328-57914553dafd" providerId="AD" clId="Web-{65197EB0-4DD5-906F-9E9B-9B7EBB243FB0}" dt="2025-04-02T21:15:23.587" v="6"/>
      <pc:docMkLst>
        <pc:docMk/>
      </pc:docMkLst>
      <pc:sldChg chg="modSp">
        <pc:chgData name="Aayush Kataria" userId="S::akataria@microsoft.com::57b34b44-de4a-4398-9328-57914553dafd" providerId="AD" clId="Web-{65197EB0-4DD5-906F-9E9B-9B7EBB243FB0}" dt="2025-04-02T21:13:32.447" v="5" actId="20577"/>
        <pc:sldMkLst>
          <pc:docMk/>
          <pc:sldMk cId="662436831" sldId="259"/>
        </pc:sldMkLst>
      </pc:sldChg>
      <pc:sldChg chg="ord">
        <pc:chgData name="Aayush Kataria" userId="S::akataria@microsoft.com::57b34b44-de4a-4398-9328-57914553dafd" providerId="AD" clId="Web-{65197EB0-4DD5-906F-9E9B-9B7EBB243FB0}" dt="2025-04-02T21:15:23.587" v="6"/>
        <pc:sldMkLst>
          <pc:docMk/>
          <pc:sldMk cId="4118007108" sldId="272"/>
        </pc:sldMkLst>
      </pc:sldChg>
    </pc:docChg>
  </pc:docChgLst>
  <pc:docChgLst>
    <pc:chgData name="Sandeep Nair" userId="696b1cd6-e518-4d79-b445-2c9186d3f0ab" providerId="ADAL" clId="{AD18448E-87D0-42F8-AFBD-F778D9BBE5DE}"/>
    <pc:docChg chg="custSel delSld modSld">
      <pc:chgData name="Sandeep Nair" userId="696b1cd6-e518-4d79-b445-2c9186d3f0ab" providerId="ADAL" clId="{AD18448E-87D0-42F8-AFBD-F778D9BBE5DE}" dt="2025-04-02T23:44:30.272" v="182" actId="313"/>
      <pc:docMkLst>
        <pc:docMk/>
      </pc:docMkLst>
      <pc:sldChg chg="delSp modSp mod">
        <pc:chgData name="Sandeep Nair" userId="696b1cd6-e518-4d79-b445-2c9186d3f0ab" providerId="ADAL" clId="{AD18448E-87D0-42F8-AFBD-F778D9BBE5DE}" dt="2025-04-02T22:11:26.656" v="150" actId="20577"/>
        <pc:sldMkLst>
          <pc:docMk/>
          <pc:sldMk cId="1936166984" sldId="267"/>
        </pc:sldMkLst>
      </pc:sldChg>
      <pc:sldChg chg="del">
        <pc:chgData name="Sandeep Nair" userId="696b1cd6-e518-4d79-b445-2c9186d3f0ab" providerId="ADAL" clId="{AD18448E-87D0-42F8-AFBD-F778D9BBE5DE}" dt="2025-04-02T21:38:47.667" v="2" actId="2696"/>
        <pc:sldMkLst>
          <pc:docMk/>
          <pc:sldMk cId="1082521994" sldId="288"/>
        </pc:sldMkLst>
      </pc:sldChg>
      <pc:sldChg chg="addSp delSp modSp mod">
        <pc:chgData name="Sandeep Nair" userId="696b1cd6-e518-4d79-b445-2c9186d3f0ab" providerId="ADAL" clId="{AD18448E-87D0-42F8-AFBD-F778D9BBE5DE}" dt="2025-04-02T21:41:12.030" v="24" actId="478"/>
        <pc:sldMkLst>
          <pc:docMk/>
          <pc:sldMk cId="3386157245" sldId="2147483646"/>
        </pc:sldMkLst>
      </pc:sldChg>
      <pc:sldChg chg="addSp delSp modSp mod">
        <pc:chgData name="Sandeep Nair" userId="696b1cd6-e518-4d79-b445-2c9186d3f0ab" providerId="ADAL" clId="{AD18448E-87D0-42F8-AFBD-F778D9BBE5DE}" dt="2025-04-02T23:44:30.272" v="182" actId="313"/>
        <pc:sldMkLst>
          <pc:docMk/>
          <pc:sldMk cId="2993263678" sldId="2147483647"/>
        </pc:sldMkLst>
      </pc:sldChg>
    </pc:docChg>
  </pc:docChgLst>
  <pc:docChgLst>
    <pc:chgData name="Aayush Kataria" userId="S::akataria@microsoft.com::57b34b44-de4a-4398-9328-57914553dafd" providerId="AD" clId="Web-{B7BA90F8-B439-07A2-EDBD-0A02D2DCBF0B}"/>
    <pc:docChg chg="modSld">
      <pc:chgData name="Aayush Kataria" userId="S::akataria@microsoft.com::57b34b44-de4a-4398-9328-57914553dafd" providerId="AD" clId="Web-{B7BA90F8-B439-07A2-EDBD-0A02D2DCBF0B}" dt="2025-04-02T21:45:55.737" v="23" actId="20577"/>
      <pc:docMkLst>
        <pc:docMk/>
      </pc:docMkLst>
      <pc:sldChg chg="modSp">
        <pc:chgData name="Aayush Kataria" userId="S::akataria@microsoft.com::57b34b44-de4a-4398-9328-57914553dafd" providerId="AD" clId="Web-{B7BA90F8-B439-07A2-EDBD-0A02D2DCBF0B}" dt="2025-04-02T21:45:55.737" v="23" actId="20577"/>
        <pc:sldMkLst>
          <pc:docMk/>
          <pc:sldMk cId="4118007108" sldId="272"/>
        </pc:sldMkLst>
        <pc:spChg chg="mod">
          <ac:chgData name="Aayush Kataria" userId="S::akataria@microsoft.com::57b34b44-de4a-4398-9328-57914553dafd" providerId="AD" clId="Web-{B7BA90F8-B439-07A2-EDBD-0A02D2DCBF0B}" dt="2025-04-02T21:45:55.737" v="23" actId="20577"/>
          <ac:spMkLst>
            <pc:docMk/>
            <pc:sldMk cId="4118007108" sldId="272"/>
            <ac:spMk id="3" creationId="{7A0CC701-4304-04CC-D086-B7B6B505D8BA}"/>
          </ac:spMkLst>
        </pc:spChg>
      </pc:sldChg>
    </pc:docChg>
  </pc:docChgLst>
  <pc:docChgLst>
    <pc:chgData name="Sandeep Nair" userId="S::sandnair@microsoft.com::696b1cd6-e518-4d79-b445-2c9186d3f0ab" providerId="AD" clId="Web-{EE52A840-7A4F-B30B-CF15-53DD760762A0}"/>
    <pc:docChg chg="addSld modSld">
      <pc:chgData name="Sandeep Nair" userId="S::sandnair@microsoft.com::696b1cd6-e518-4d79-b445-2c9186d3f0ab" providerId="AD" clId="Web-{EE52A840-7A4F-B30B-CF15-53DD760762A0}" dt="2025-04-02T21:37:50.707" v="70"/>
      <pc:docMkLst>
        <pc:docMk/>
      </pc:docMkLst>
      <pc:sldChg chg="modSp add mod setBg">
        <pc:chgData name="Sandeep Nair" userId="S::sandnair@microsoft.com::696b1cd6-e518-4d79-b445-2c9186d3f0ab" providerId="AD" clId="Web-{EE52A840-7A4F-B30B-CF15-53DD760762A0}" dt="2025-04-02T21:37:50.707" v="70"/>
        <pc:sldMkLst>
          <pc:docMk/>
          <pc:sldMk cId="1082521994" sldId="288"/>
        </pc:sldMkLst>
      </pc:sldChg>
      <pc:sldChg chg="addSp delSp modSp">
        <pc:chgData name="Sandeep Nair" userId="S::sandnair@microsoft.com::696b1cd6-e518-4d79-b445-2c9186d3f0ab" providerId="AD" clId="Web-{EE52A840-7A4F-B30B-CF15-53DD760762A0}" dt="2025-04-02T21:30:30.911" v="67" actId="20577"/>
        <pc:sldMkLst>
          <pc:docMk/>
          <pc:sldMk cId="3516201280" sldId="2147483644"/>
        </pc:sldMkLst>
      </pc:sldChg>
      <pc:sldMasterChg chg="addSldLayout">
        <pc:chgData name="Sandeep Nair" userId="S::sandnair@microsoft.com::696b1cd6-e518-4d79-b445-2c9186d3f0ab" providerId="AD" clId="Web-{EE52A840-7A4F-B30B-CF15-53DD760762A0}" dt="2025-04-02T21:36:49.158" v="68"/>
        <pc:sldMasterMkLst>
          <pc:docMk/>
          <pc:sldMasterMk cId="787738803" sldId="2147483940"/>
        </pc:sldMasterMkLst>
        <pc:sldLayoutChg chg="add">
          <pc:chgData name="Sandeep Nair" userId="S::sandnair@microsoft.com::696b1cd6-e518-4d79-b445-2c9186d3f0ab" providerId="AD" clId="Web-{EE52A840-7A4F-B30B-CF15-53DD760762A0}" dt="2025-04-02T21:36:49.158" v="68"/>
          <pc:sldLayoutMkLst>
            <pc:docMk/>
            <pc:sldMasterMk cId="1885958520" sldId="2147484192"/>
            <pc:sldLayoutMk cId="2858496356" sldId="2147484012"/>
          </pc:sldLayoutMkLst>
        </pc:sldLayoutChg>
      </pc:sldMasterChg>
    </pc:docChg>
  </pc:docChgLst>
  <pc:docChgLst>
    <pc:chgData name="Aayush Kataria" userId="S::akataria@microsoft.com::57b34b44-de4a-4398-9328-57914553dafd" providerId="AD" clId="Web-{6D39696A-E21B-B701-3BCB-FA1056773D53}"/>
    <pc:docChg chg="modSld">
      <pc:chgData name="Aayush Kataria" userId="S::akataria@microsoft.com::57b34b44-de4a-4398-9328-57914553dafd" providerId="AD" clId="Web-{6D39696A-E21B-B701-3BCB-FA1056773D53}" dt="2025-04-02T21:44:14.194" v="153" actId="20577"/>
      <pc:docMkLst>
        <pc:docMk/>
      </pc:docMkLst>
      <pc:sldChg chg="modSp">
        <pc:chgData name="Aayush Kataria" userId="S::akataria@microsoft.com::57b34b44-de4a-4398-9328-57914553dafd" providerId="AD" clId="Web-{6D39696A-E21B-B701-3BCB-FA1056773D53}" dt="2025-04-02T21:44:14.194" v="153" actId="20577"/>
        <pc:sldMkLst>
          <pc:docMk/>
          <pc:sldMk cId="4118007108" sldId="272"/>
        </pc:sldMkLst>
        <pc:spChg chg="mod">
          <ac:chgData name="Aayush Kataria" userId="S::akataria@microsoft.com::57b34b44-de4a-4398-9328-57914553dafd" providerId="AD" clId="Web-{6D39696A-E21B-B701-3BCB-FA1056773D53}" dt="2025-04-02T21:44:14.194" v="153" actId="20577"/>
          <ac:spMkLst>
            <pc:docMk/>
            <pc:sldMk cId="4118007108" sldId="272"/>
            <ac:spMk id="3" creationId="{7A0CC701-4304-04CC-D086-B7B6B505D8BA}"/>
          </ac:spMkLst>
        </pc:spChg>
      </pc:sldChg>
    </pc:docChg>
  </pc:docChgLst>
  <pc:docChgLst>
    <pc:chgData name="Mark Brown" userId="S::mjbrown@microsoft.com::4983ebf2-44f1-441b-acdf-86ca987152cf" providerId="AD" clId="Web-{7D5106D5-8356-BC99-8BC8-CF72CAD73885}"/>
    <pc:docChg chg="addSld modSld sldOrd">
      <pc:chgData name="Mark Brown" userId="S::mjbrown@microsoft.com::4983ebf2-44f1-441b-acdf-86ca987152cf" providerId="AD" clId="Web-{7D5106D5-8356-BC99-8BC8-CF72CAD73885}" dt="2025-03-26T14:50:21.992" v="456"/>
      <pc:docMkLst>
        <pc:docMk/>
      </pc:docMkLst>
      <pc:sldChg chg="delSp modSp new mod ord modClrScheme chgLayout">
        <pc:chgData name="Mark Brown" userId="S::mjbrown@microsoft.com::4983ebf2-44f1-441b-acdf-86ca987152cf" providerId="AD" clId="Web-{7D5106D5-8356-BC99-8BC8-CF72CAD73885}" dt="2025-03-26T14:50:21.992" v="456"/>
        <pc:sldMkLst>
          <pc:docMk/>
          <pc:sldMk cId="1348862894" sldId="282"/>
        </pc:sldMkLst>
      </pc:sldChg>
      <pc:sldChg chg="modSp">
        <pc:chgData name="Mark Brown" userId="S::mjbrown@microsoft.com::4983ebf2-44f1-441b-acdf-86ca987152cf" providerId="AD" clId="Web-{7D5106D5-8356-BC99-8BC8-CF72CAD73885}" dt="2025-03-26T14:40:59.020" v="1" actId="20577"/>
        <pc:sldMkLst>
          <pc:docMk/>
          <pc:sldMk cId="2592399338" sldId="2147482360"/>
        </pc:sldMkLst>
      </pc:sldChg>
    </pc:docChg>
  </pc:docChgLst>
  <pc:docChgLst>
    <pc:chgData name="Aayush Kataria" userId="S::akataria@microsoft.com::57b34b44-de4a-4398-9328-57914553dafd" providerId="AD" clId="Web-{BAFCB009-5D46-37E0-3A45-5C72B79CEDA3}"/>
    <pc:docChg chg="addSld modSld">
      <pc:chgData name="Aayush Kataria" userId="S::akataria@microsoft.com::57b34b44-de4a-4398-9328-57914553dafd" providerId="AD" clId="Web-{BAFCB009-5D46-37E0-3A45-5C72B79CEDA3}" dt="2025-04-02T21:54:58.629" v="87" actId="1076"/>
      <pc:docMkLst>
        <pc:docMk/>
      </pc:docMkLst>
      <pc:sldChg chg="modSp">
        <pc:chgData name="Aayush Kataria" userId="S::akataria@microsoft.com::57b34b44-de4a-4398-9328-57914553dafd" providerId="AD" clId="Web-{BAFCB009-5D46-37E0-3A45-5C72B79CEDA3}" dt="2025-04-02T21:54:28.395" v="79" actId="20577"/>
        <pc:sldMkLst>
          <pc:docMk/>
          <pc:sldMk cId="4118007108" sldId="272"/>
        </pc:sldMkLst>
        <pc:spChg chg="mod">
          <ac:chgData name="Aayush Kataria" userId="S::akataria@microsoft.com::57b34b44-de4a-4398-9328-57914553dafd" providerId="AD" clId="Web-{BAFCB009-5D46-37E0-3A45-5C72B79CEDA3}" dt="2025-04-02T21:54:28.395" v="79" actId="20577"/>
          <ac:spMkLst>
            <pc:docMk/>
            <pc:sldMk cId="4118007108" sldId="272"/>
            <ac:spMk id="3" creationId="{7A0CC701-4304-04CC-D086-B7B6B505D8BA}"/>
          </ac:spMkLst>
        </pc:spChg>
      </pc:sldChg>
      <pc:sldChg chg="delSp modSp new">
        <pc:chgData name="Aayush Kataria" userId="S::akataria@microsoft.com::57b34b44-de4a-4398-9328-57914553dafd" providerId="AD" clId="Web-{BAFCB009-5D46-37E0-3A45-5C72B79CEDA3}" dt="2025-04-02T21:54:58.629" v="87" actId="1076"/>
        <pc:sldMkLst>
          <pc:docMk/>
          <pc:sldMk cId="202262501" sldId="288"/>
        </pc:sldMkLst>
        <pc:spChg chg="mod">
          <ac:chgData name="Aayush Kataria" userId="S::akataria@microsoft.com::57b34b44-de4a-4398-9328-57914553dafd" providerId="AD" clId="Web-{BAFCB009-5D46-37E0-3A45-5C72B79CEDA3}" dt="2025-04-02T21:54:58.629" v="87" actId="1076"/>
          <ac:spMkLst>
            <pc:docMk/>
            <pc:sldMk cId="202262501" sldId="288"/>
            <ac:spMk id="2" creationId="{2FC5B3A0-FB82-F03C-51FE-6241D8BAC68B}"/>
          </ac:spMkLst>
        </pc:spChg>
        <pc:spChg chg="mod">
          <ac:chgData name="Aayush Kataria" userId="S::akataria@microsoft.com::57b34b44-de4a-4398-9328-57914553dafd" providerId="AD" clId="Web-{BAFCB009-5D46-37E0-3A45-5C72B79CEDA3}" dt="2025-04-02T21:54:55.676" v="86" actId="1076"/>
          <ac:spMkLst>
            <pc:docMk/>
            <pc:sldMk cId="202262501" sldId="288"/>
            <ac:spMk id="3" creationId="{0B637A4A-8941-9D1E-9EE0-6C2C970706B5}"/>
          </ac:spMkLst>
        </pc:spChg>
      </pc:sldChg>
    </pc:docChg>
  </pc:docChgLst>
  <pc:docChgLst>
    <pc:chgData name="Aayush Kataria" userId="S::akataria@microsoft.com::57b34b44-de4a-4398-9328-57914553dafd" providerId="AD" clId="Web-{0AEA260C-767F-EA2E-F418-6C87229C1894}"/>
    <pc:docChg chg="addSld modSld">
      <pc:chgData name="Aayush Kataria" userId="S::akataria@microsoft.com::57b34b44-de4a-4398-9328-57914553dafd" providerId="AD" clId="Web-{0AEA260C-767F-EA2E-F418-6C87229C1894}" dt="2025-04-02T21:37:30.946" v="51" actId="20577"/>
      <pc:docMkLst>
        <pc:docMk/>
      </pc:docMkLst>
      <pc:sldChg chg="delSp modSp">
        <pc:chgData name="Aayush Kataria" userId="S::akataria@microsoft.com::57b34b44-de4a-4398-9328-57914553dafd" providerId="AD" clId="Web-{0AEA260C-767F-EA2E-F418-6C87229C1894}" dt="2025-04-02T21:37:30.946" v="51" actId="20577"/>
        <pc:sldMkLst>
          <pc:docMk/>
          <pc:sldMk cId="4118007108" sldId="272"/>
        </pc:sldMkLst>
        <pc:spChg chg="mod">
          <ac:chgData name="Aayush Kataria" userId="S::akataria@microsoft.com::57b34b44-de4a-4398-9328-57914553dafd" providerId="AD" clId="Web-{0AEA260C-767F-EA2E-F418-6C87229C1894}" dt="2025-04-02T21:27:45.038" v="28" actId="20577"/>
          <ac:spMkLst>
            <pc:docMk/>
            <pc:sldMk cId="4118007108" sldId="272"/>
            <ac:spMk id="2" creationId="{BC659B1D-C399-7663-259D-DC8CCF8F7114}"/>
          </ac:spMkLst>
        </pc:spChg>
        <pc:spChg chg="mod">
          <ac:chgData name="Aayush Kataria" userId="S::akataria@microsoft.com::57b34b44-de4a-4398-9328-57914553dafd" providerId="AD" clId="Web-{0AEA260C-767F-EA2E-F418-6C87229C1894}" dt="2025-04-02T21:37:30.946" v="51" actId="20577"/>
          <ac:spMkLst>
            <pc:docMk/>
            <pc:sldMk cId="4118007108" sldId="272"/>
            <ac:spMk id="3" creationId="{7A0CC701-4304-04CC-D086-B7B6B505D8BA}"/>
          </ac:spMkLst>
        </pc:spChg>
      </pc:sldChg>
      <pc:sldChg chg="modSp add replId">
        <pc:chgData name="Aayush Kataria" userId="S::akataria@microsoft.com::57b34b44-de4a-4398-9328-57914553dafd" providerId="AD" clId="Web-{0AEA260C-767F-EA2E-F418-6C87229C1894}" dt="2025-04-02T21:37:28.165" v="50" actId="20577"/>
        <pc:sldMkLst>
          <pc:docMk/>
          <pc:sldMk cId="71661446" sldId="287"/>
        </pc:sldMkLst>
        <pc:spChg chg="mod">
          <ac:chgData name="Aayush Kataria" userId="S::akataria@microsoft.com::57b34b44-de4a-4398-9328-57914553dafd" providerId="AD" clId="Web-{0AEA260C-767F-EA2E-F418-6C87229C1894}" dt="2025-04-02T21:37:28.165" v="50" actId="20577"/>
          <ac:spMkLst>
            <pc:docMk/>
            <pc:sldMk cId="71661446" sldId="287"/>
            <ac:spMk id="2" creationId="{1A3E8DE0-D278-6F2A-5D41-D7F45BD0B78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A63B6-683A-9F56-6D3B-E1D784AE51D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12C83F-C6EF-B0B8-46A9-F1F64BAA499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C8779B-86C8-F54A-8457-38344FCBC6C5}" type="datetimeFigureOut">
              <a:rPr lang="en-US" smtClean="0"/>
              <a:t>4/16/25</a:t>
            </a:fld>
            <a:endParaRPr lang="en-US"/>
          </a:p>
        </p:txBody>
      </p:sp>
      <p:sp>
        <p:nvSpPr>
          <p:cNvPr id="4" name="Footer Placeholder 3">
            <a:extLst>
              <a:ext uri="{FF2B5EF4-FFF2-40B4-BE49-F238E27FC236}">
                <a16:creationId xmlns:a16="http://schemas.microsoft.com/office/drawing/2014/main" id="{35F88F86-6CAD-377D-1ADF-DA850496013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E935804-B4BF-9862-3EDA-484259BCCA5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5FF20EA-2D8C-7C4B-9A90-84A8A8F70E59}" type="slidenum">
              <a:rPr lang="en-US" smtClean="0"/>
              <a:t>‹#›</a:t>
            </a:fld>
            <a:endParaRPr lang="en-US"/>
          </a:p>
        </p:txBody>
      </p:sp>
    </p:spTree>
    <p:extLst>
      <p:ext uri="{BB962C8B-B14F-4D97-AF65-F5344CB8AC3E}">
        <p14:creationId xmlns:p14="http://schemas.microsoft.com/office/powerpoint/2010/main" val="31859749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4FBCDE-6F08-034A-87F8-EB27675B8FE4}" type="datetimeFigureOut">
              <a:rPr lang="en-US" smtClean="0"/>
              <a:t>4/16/25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4A4EC1-C524-ED45-A185-10510AA0C8D1}" type="slidenum">
              <a:rPr lang="en-US" smtClean="0"/>
              <a:t>‹#›</a:t>
            </a:fld>
            <a:endParaRPr lang="en-US"/>
          </a:p>
        </p:txBody>
      </p:sp>
    </p:spTree>
    <p:extLst>
      <p:ext uri="{BB962C8B-B14F-4D97-AF65-F5344CB8AC3E}">
        <p14:creationId xmlns:p14="http://schemas.microsoft.com/office/powerpoint/2010/main" val="1492149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4/16/25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2526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86FA4C-1F33-D718-0DE0-40414856F3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C2B009-EAB1-D53A-E6A2-F241347E802E}"/>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B5E3B207-1970-DF5C-CF22-CEA0CFE03B1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lang="en-US" b="1"/>
              <a:t>OWNER: KIRILL</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Contrast with Mongo, AWS, GCP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Scann</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a:t>
            </a: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b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Talking points: </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Powers Bing and M365 copilots</a:t>
            </a:r>
            <a:endParaRPr kumimoji="0" lang="en-US" sz="1200" b="0" i="0" u="none" strike="noStrike" kern="0" cap="none" spc="0" normalizeH="0" baseline="0" noProof="0">
              <a:ln>
                <a:noFill/>
              </a:ln>
              <a:solidFill>
                <a:srgbClr val="8DC8E8"/>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Unlimited scale:</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indexes with up to 400B vectors, trillions data points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Low latency</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single-digit </a:t>
            </a: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ms</a:t>
            </a:r>
            <a:endPar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Robust to data changes</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highest recall per TPS, e.g. &gt;90% recall at million TPS</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Serverless</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0" cap="none" spc="0" normalizeH="0" baseline="0" noProof="0">
                <a:ln>
                  <a:noFill/>
                </a:ln>
                <a:solidFill>
                  <a:srgbClr val="C5B4E3"/>
                </a:solidFill>
                <a:effectLst/>
                <a:uLnTx/>
                <a:uFillTx/>
                <a:latin typeface="Segoe UI" panose="020B0502040204020203" pitchFamily="34" charset="0"/>
                <a:ea typeface="+mn-ea"/>
                <a:cs typeface="Segoe UI" panose="020B0502040204020203" pitchFamily="34" charset="0"/>
              </a:rPr>
              <a:t>and multi-tenant </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friendly, demands &gt;60x less memory than HNSW</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Vector and Hybrid search (w/Full Text search and re-ranking) on operational data on top of same inverted index</a:t>
            </a:r>
          </a:p>
          <a:p>
            <a:pPr marL="0" marR="0" lvl="0" indent="0" algn="l" defTabSz="914400" rtl="0" eaLnBrk="1" fontAlgn="auto" latinLnBrk="0" hangingPunct="1">
              <a:lnSpc>
                <a:spcPct val="100000"/>
              </a:lnSpc>
              <a:spcBef>
                <a:spcPts val="1600"/>
              </a:spcBef>
              <a:spcAft>
                <a:spcPts val="0"/>
              </a:spcAft>
              <a:buClrTx/>
              <a:buSzTx/>
              <a:buFont typeface="Arial" panose="020B0604020202020204" pitchFamily="34" charset="0"/>
              <a:buNone/>
              <a:tabLst/>
              <a:defRPr/>
            </a:pPr>
            <a:r>
              <a:rPr kumimoji="0" lang="en-US" sz="12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LangChain</a:t>
            </a:r>
            <a:r>
              <a:rPr kumimoji="0" lang="en-US" sz="12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and Ecosystem Integration</a:t>
            </a:r>
            <a:endParaRPr kumimoji="0" lang="en-US" sz="1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endParaRPr lang="en-US"/>
          </a:p>
        </p:txBody>
      </p:sp>
      <p:sp>
        <p:nvSpPr>
          <p:cNvPr id="4" name="Slide Number Placeholder 3">
            <a:extLst>
              <a:ext uri="{FF2B5EF4-FFF2-40B4-BE49-F238E27FC236}">
                <a16:creationId xmlns:a16="http://schemas.microsoft.com/office/drawing/2014/main" id="{4C838246-9B86-DFE7-5894-10D23BED2C2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203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B7FF50-CBDA-EA86-8A67-CF9408AFA0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2ABBF6-C5D3-4B3C-42BF-254F8A5A6507}"/>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90B9087E-AA8D-21A8-F33A-61379C124A48}"/>
              </a:ext>
            </a:extLst>
          </p:cNvPr>
          <p:cNvSpPr>
            <a:spLocks noGrp="1"/>
          </p:cNvSpPr>
          <p:nvPr>
            <p:ph type="body" idx="1"/>
          </p:nvPr>
        </p:nvSpPr>
        <p:spPr/>
        <p:txBody>
          <a:bodyPr/>
          <a:lstStyle/>
          <a:p>
            <a:r>
              <a:rPr lang="en-US"/>
              <a:t>Store data and vectors together</a:t>
            </a:r>
          </a:p>
          <a:p>
            <a:pPr marL="285750" indent="-285750" algn="l">
              <a:buFont typeface="Arial" panose="020B0604020202020204" pitchFamily="34" charset="0"/>
              <a:buChar char="•"/>
            </a:pPr>
            <a:r>
              <a:rPr lang="en-US" sz="1200">
                <a:latin typeface="+mn-lt"/>
              </a:rPr>
              <a:t>Keep your data and vectors consistent and in-sync</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Simplified architecture using a unified database for both vectors and data.</a:t>
            </a:r>
          </a:p>
          <a:p>
            <a:endParaRPr lang="en-US"/>
          </a:p>
          <a:p>
            <a:endParaRPr lang="en-US"/>
          </a:p>
          <a:p>
            <a:r>
              <a:rPr lang="en-US"/>
              <a:t>Vector Search + Query Filters</a:t>
            </a:r>
          </a:p>
          <a:p>
            <a:pPr marL="285750" indent="-285750" algn="l">
              <a:buFont typeface="Arial" panose="020B0604020202020204" pitchFamily="34" charset="0"/>
              <a:buChar char="•"/>
            </a:pPr>
            <a:r>
              <a:rPr lang="en-US" sz="1200">
                <a:latin typeface="+mn-lt"/>
              </a:rPr>
              <a:t>Find the most relevant documents </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Leverage rich NoSQL query syntax</a:t>
            </a:r>
          </a:p>
          <a:p>
            <a:endParaRPr lang="en-US"/>
          </a:p>
          <a:p>
            <a:endParaRPr lang="en-US"/>
          </a:p>
          <a:p>
            <a:r>
              <a:rPr lang="en-US"/>
              <a:t>Flat index</a:t>
            </a:r>
          </a:p>
          <a:p>
            <a:pPr marL="285750" indent="-285750" algn="l">
              <a:buFont typeface="Arial" panose="020B0604020202020204" pitchFamily="34" charset="0"/>
              <a:buChar char="•"/>
            </a:pPr>
            <a:r>
              <a:rPr lang="en-US" sz="1200">
                <a:latin typeface="+mn-lt"/>
              </a:rPr>
              <a:t>100% accuracy</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Ideal for multi-tenant scenarios</a:t>
            </a:r>
          </a:p>
          <a:p>
            <a:pPr marL="285750" indent="-285750" algn="l">
              <a:buFont typeface="Arial" panose="020B0604020202020204" pitchFamily="34" charset="0"/>
              <a:buChar char="•"/>
            </a:pPr>
            <a:endParaRPr lang="en-US" sz="1200">
              <a:latin typeface="+mn-lt"/>
            </a:endParaRPr>
          </a:p>
          <a:p>
            <a:pPr marL="285750" indent="-285750" algn="l">
              <a:buFont typeface="Arial" panose="020B0604020202020204" pitchFamily="34" charset="0"/>
              <a:buChar char="•"/>
            </a:pPr>
            <a:r>
              <a:rPr lang="en-US" sz="1200">
                <a:latin typeface="+mn-lt"/>
              </a:rPr>
              <a:t>Quantize vectors for improved performance</a:t>
            </a: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pPr algn="l"/>
            <a:endParaRPr lang="en-US" sz="1200">
              <a:latin typeface="+mn-lt"/>
            </a:endParaRPr>
          </a:p>
          <a:p>
            <a:endParaRPr lang="en-US"/>
          </a:p>
        </p:txBody>
      </p:sp>
      <p:sp>
        <p:nvSpPr>
          <p:cNvPr id="4" name="Slide Number Placeholder 3">
            <a:extLst>
              <a:ext uri="{FF2B5EF4-FFF2-40B4-BE49-F238E27FC236}">
                <a16:creationId xmlns:a16="http://schemas.microsoft.com/office/drawing/2014/main" id="{765B2103-547E-5C47-32A0-7EDDD65D7A1F}"/>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9DF7685-F632-408C-8C96-1F369BCA7E5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87806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12</a:t>
            </a:fld>
            <a:endParaRPr lang="en-US"/>
          </a:p>
        </p:txBody>
      </p:sp>
    </p:spTree>
    <p:extLst>
      <p:ext uri="{BB962C8B-B14F-4D97-AF65-F5344CB8AC3E}">
        <p14:creationId xmlns:p14="http://schemas.microsoft.com/office/powerpoint/2010/main" val="38925222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BB9FFF9-FD0D-4CD4-9A91-EE970FC450AA}" type="slidenum">
              <a:rPr lang="en-US" smtClean="0"/>
              <a:t>14</a:t>
            </a:fld>
            <a:endParaRPr lang="en-US"/>
          </a:p>
        </p:txBody>
      </p:sp>
    </p:spTree>
    <p:extLst>
      <p:ext uri="{BB962C8B-B14F-4D97-AF65-F5344CB8AC3E}">
        <p14:creationId xmlns:p14="http://schemas.microsoft.com/office/powerpoint/2010/main" val="4151118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F2BAD-9D22-A975-09FC-06D4F0D185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9CE3ED-F4FF-19CF-72EA-8BCF0817B9F1}"/>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A3CF3892-4C49-868A-210B-F4C2ACA59A6C}"/>
              </a:ext>
            </a:extLst>
          </p:cNvPr>
          <p:cNvSpPr>
            <a:spLocks noGrp="1"/>
          </p:cNvSpPr>
          <p:nvPr>
            <p:ph type="body" idx="1"/>
          </p:nvPr>
        </p:nvSpPr>
        <p:spPr/>
        <p:txBody>
          <a:bodyPr/>
          <a:lstStyle/>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Azure Cosmos DB is Microsoft’s fastest growing database for AI apps.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70% of AI Design Wins include Azure Cosmos DB, and 77% of Cosmos DB’s pipe is build/modernize AI.</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Customers use Cosmos DB to combine the operational and vector database – reducing the complexity required to maintain consistency across separate operational and vector databases.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They implement RAG pattern to personalize their LLM responses – and not just chatting with generic documents – but including operational context such as advice based on the customer’s purchase history.</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The easiest and most common use-case to sell is chat history – which enables chat experiences to maintain conversational context and to power LLM Ops to know whether prompt engineering improved the quality of GenAI responses.</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Conversational history can be extended to power semantic caching to further reduce costs and improve performance of the LLM.</a:t>
            </a:r>
          </a:p>
          <a:p>
            <a:pPr marL="285750" marR="0" indent="-285750">
              <a:lnSpc>
                <a:spcPct val="115000"/>
              </a:lnSpc>
              <a:spcAft>
                <a:spcPts val="800"/>
              </a:spcAft>
              <a:buFont typeface="Arial" panose="020B0604020202020204" pitchFamily="34" charset="0"/>
              <a:buChar char="•"/>
            </a:pPr>
            <a:r>
              <a:rPr lang="en-US" sz="1800" kern="100">
                <a:effectLst/>
                <a:latin typeface="Aptos" panose="020B0004020202020204" pitchFamily="34" charset="0"/>
                <a:ea typeface="Aptos" panose="020B0004020202020204" pitchFamily="34" charset="0"/>
                <a:cs typeface="Times New Roman" panose="02020603050405020304" pitchFamily="18" charset="0"/>
              </a:rPr>
              <a:t>And of course, the most recent trend is AI Agents – where customers use Cosmos DB to power </a:t>
            </a:r>
            <a:r>
              <a:rPr lang="en-US" sz="1800" kern="100" err="1">
                <a:effectLst/>
                <a:latin typeface="Aptos" panose="020B0004020202020204" pitchFamily="34" charset="0"/>
                <a:ea typeface="Aptos" panose="020B0004020202020204" pitchFamily="34" charset="0"/>
                <a:cs typeface="Times New Roman" panose="02020603050405020304" pitchFamily="18" charset="0"/>
              </a:rPr>
              <a:t>statefulness</a:t>
            </a:r>
            <a:r>
              <a:rPr lang="en-US" sz="1800" kern="100">
                <a:effectLst/>
                <a:latin typeface="Aptos" panose="020B0004020202020204" pitchFamily="34" charset="0"/>
                <a:ea typeface="Aptos" panose="020B0004020202020204" pitchFamily="34" charset="0"/>
                <a:cs typeface="Times New Roman" panose="02020603050405020304" pitchFamily="18" charset="0"/>
              </a:rPr>
              <a:t> for agent-to-agent transactions and logging their interactions for LLM Ops.</a:t>
            </a:r>
          </a:p>
          <a:p>
            <a:pPr marL="171450" indent="-171450"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6654909-9E6E-77D2-7682-64C60014D3E5}"/>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8C7C187-105C-36A9-4335-1B509E13F549}"/>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BE5C725-0BCB-15AC-04B7-68BB44141D7B}"/>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4/16/25 11:37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EC74F88-AF5E-D20E-6829-448591A85E51}"/>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07207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18ADA9-AFDC-4001-B7F1-A1933665B83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77230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97F95C-A23D-3D61-43B5-3660C0099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F071F3-E845-1B1D-FD4E-1DE5628E86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747529-E0FA-133D-5EC4-F4924FF1599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1F6310-8966-CC88-6C9D-EF9B33FC4EAA}"/>
              </a:ext>
            </a:extLst>
          </p:cNvPr>
          <p:cNvSpPr>
            <a:spLocks noGrp="1"/>
          </p:cNvSpPr>
          <p:nvPr>
            <p:ph type="sldNum" sz="quarter" idx="5"/>
          </p:nvPr>
        </p:nvSpPr>
        <p:spPr/>
        <p:txBody>
          <a:bodyPr/>
          <a:lstStyle/>
          <a:p>
            <a:pPr marL="0" marR="0" lvl="0" indent="0" algn="r" defTabSz="966516" rtl="0" eaLnBrk="1" fontAlgn="auto" latinLnBrk="0" hangingPunct="1">
              <a:lnSpc>
                <a:spcPct val="100000"/>
              </a:lnSpc>
              <a:spcBef>
                <a:spcPts val="0"/>
              </a:spcBef>
              <a:spcAft>
                <a:spcPts val="0"/>
              </a:spcAft>
              <a:buClrTx/>
              <a:buSzTx/>
              <a:buFontTx/>
              <a:buNone/>
              <a:tabLst/>
              <a:defRPr/>
            </a:pPr>
            <a:fld id="{577E7C3F-570D-674B-A591-D32D552AFC03}"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16"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115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p:cNvSpPr>
            <a:spLocks noGrp="1"/>
          </p:cNvSpPr>
          <p:nvPr>
            <p:ph type="sldNum" sz="quarter" idx="5"/>
          </p:nvPr>
        </p:nvSpPr>
        <p:spPr/>
        <p:txBody>
          <a:bodyPr/>
          <a:lstStyle/>
          <a:p>
            <a:fld id="{054A4EC1-C524-ED45-A185-10510AA0C8D1}" type="slidenum">
              <a:rPr lang="en-US" smtClean="0"/>
              <a:t>20</a:t>
            </a:fld>
            <a:endParaRPr lang="en-US"/>
          </a:p>
        </p:txBody>
      </p:sp>
    </p:spTree>
    <p:extLst>
      <p:ext uri="{BB962C8B-B14F-4D97-AF65-F5344CB8AC3E}">
        <p14:creationId xmlns:p14="http://schemas.microsoft.com/office/powerpoint/2010/main" val="2134526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B6AF4-37CE-84F1-23D9-1C1F868071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981619-E783-C8B2-3ED0-5C6A7A6A7E2B}"/>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E639CBAD-C396-8DEE-3D69-51497FD39A5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Public Sans"/>
              </a:rPr>
              <a:t>N</a:t>
            </a:r>
            <a:r>
              <a:rPr lang="en-US" b="0">
                <a:effectLst/>
                <a:latin typeface="Public Sans"/>
              </a:rPr>
              <a:t>odes do the work. edges tell what to do next</a:t>
            </a:r>
            <a:endParaRPr lang="en-US"/>
          </a:p>
          <a:p>
            <a:endParaRPr lang="en-US"/>
          </a:p>
        </p:txBody>
      </p:sp>
      <p:sp>
        <p:nvSpPr>
          <p:cNvPr id="4" name="Slide Number Placeholder 3">
            <a:extLst>
              <a:ext uri="{FF2B5EF4-FFF2-40B4-BE49-F238E27FC236}">
                <a16:creationId xmlns:a16="http://schemas.microsoft.com/office/drawing/2014/main" id="{388CA0C2-E98F-E428-11DE-50BE2B2912EF}"/>
              </a:ext>
            </a:extLst>
          </p:cNvPr>
          <p:cNvSpPr>
            <a:spLocks noGrp="1"/>
          </p:cNvSpPr>
          <p:nvPr>
            <p:ph type="sldNum" sz="quarter" idx="5"/>
          </p:nvPr>
        </p:nvSpPr>
        <p:spPr/>
        <p:txBody>
          <a:bodyPr/>
          <a:lstStyle/>
          <a:p>
            <a:fld id="{054A4EC1-C524-ED45-A185-10510AA0C8D1}" type="slidenum">
              <a:rPr lang="en-US" smtClean="0"/>
              <a:t>21</a:t>
            </a:fld>
            <a:endParaRPr lang="en-US"/>
          </a:p>
        </p:txBody>
      </p:sp>
    </p:spTree>
    <p:extLst>
      <p:ext uri="{BB962C8B-B14F-4D97-AF65-F5344CB8AC3E}">
        <p14:creationId xmlns:p14="http://schemas.microsoft.com/office/powerpoint/2010/main" val="2173648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Why multiple agents?</a:t>
            </a:r>
          </a:p>
          <a:p>
            <a:endParaRPr lang="en-US"/>
          </a:p>
          <a:p>
            <a:r>
              <a:rPr lang="en-US" b="0" i="0">
                <a:effectLst/>
                <a:latin typeface="Public Sans"/>
              </a:rPr>
              <a:t>As you develop these systems, they might grow more complex over time, making them harder to manage and scale. For example, you might run into the following problems:</a:t>
            </a:r>
          </a:p>
          <a:p>
            <a:endParaRPr lang="en-US" b="0" i="0">
              <a:effectLst/>
              <a:latin typeface="Public Sans"/>
            </a:endParaRPr>
          </a:p>
          <a:p>
            <a:pPr marL="171450" indent="-171450">
              <a:buFont typeface="Arial" panose="020B0604020202020204" pitchFamily="34" charset="0"/>
              <a:buChar char="•"/>
            </a:pPr>
            <a:r>
              <a:rPr lang="en-US" b="1"/>
              <a:t>Over-Tooling Confusion</a:t>
            </a:r>
            <a:endParaRPr lang="en-US"/>
          </a:p>
          <a:p>
            <a:pPr marL="742950" lvl="1" indent="-285750">
              <a:buFont typeface="+mj-lt"/>
              <a:buAutoNum type="arabicPeriod"/>
            </a:pPr>
            <a:r>
              <a:rPr lang="en-US"/>
              <a:t>When an agent has too many tools, it can make inefficient decisions about which tool to call next.</a:t>
            </a:r>
          </a:p>
          <a:p>
            <a:pPr marL="742950" lvl="1" indent="-285750">
              <a:buFont typeface="+mj-lt"/>
              <a:buAutoNum type="arabicPeriod"/>
            </a:pPr>
            <a:r>
              <a:rPr lang="en-US"/>
              <a:t>This creates confusion and can lead to suboptimal or redundant steps in the workflow.</a:t>
            </a:r>
          </a:p>
          <a:p>
            <a:pPr marL="171450" indent="-171450">
              <a:buFont typeface="Arial" panose="020B0604020202020204" pitchFamily="34" charset="0"/>
              <a:buChar char="•"/>
            </a:pPr>
            <a:r>
              <a:rPr lang="en-US" b="1"/>
              <a:t>Context Overload</a:t>
            </a:r>
            <a:endParaRPr lang="en-US"/>
          </a:p>
          <a:p>
            <a:pPr marL="742950" lvl="1" indent="-285750">
              <a:buFont typeface="+mj-lt"/>
              <a:buAutoNum type="arabicPeriod"/>
            </a:pPr>
            <a:r>
              <a:rPr lang="en-US"/>
              <a:t>As the conversation or task grows more complex, a single agent may struggle to keep track of all relevant details.</a:t>
            </a:r>
          </a:p>
          <a:p>
            <a:pPr marL="742950" lvl="1" indent="-285750">
              <a:buFont typeface="+mj-lt"/>
              <a:buAutoNum type="arabicPeriod"/>
            </a:pPr>
            <a:r>
              <a:rPr lang="en-US"/>
              <a:t>Important information can fall through the cracks, negatively affecting performance and outcomes.</a:t>
            </a:r>
          </a:p>
          <a:p>
            <a:pPr marL="171450" indent="-171450">
              <a:buFont typeface="Arial" panose="020B0604020202020204" pitchFamily="34" charset="0"/>
              <a:buChar char="•"/>
            </a:pPr>
            <a:r>
              <a:rPr lang="en-US" b="1"/>
              <a:t>Need for Specialized Expertise</a:t>
            </a:r>
            <a:endParaRPr lang="en-US"/>
          </a:p>
          <a:p>
            <a:pPr marL="742950" lvl="1" indent="-285750">
              <a:buFont typeface="+mj-lt"/>
              <a:buAutoNum type="arabicPeriod"/>
            </a:pPr>
            <a:r>
              <a:rPr lang="en-US"/>
              <a:t>Tasks like planning, researching, math calculations, and more each require different skill sets.</a:t>
            </a:r>
          </a:p>
          <a:p>
            <a:pPr marL="742950" lvl="1" indent="-285750">
              <a:buFont typeface="+mj-lt"/>
              <a:buAutoNum type="arabicPeriod"/>
            </a:pPr>
            <a:r>
              <a:rPr lang="en-US"/>
              <a:t>A single agent might lack the depth of expertise needed to handle all specialized areas effectively.</a:t>
            </a:r>
          </a:p>
          <a:p>
            <a:pPr marL="742950" lvl="1" indent="-285750">
              <a:buFont typeface="+mj-lt"/>
              <a:buAutoNum type="arabicPeriod"/>
            </a:pPr>
            <a:endParaRPr lang="en-US"/>
          </a:p>
          <a:p>
            <a:pPr marL="742950" lvl="1" indent="-285750">
              <a:buFont typeface="+mj-lt"/>
              <a:buAutoNum type="arabicPeriod"/>
            </a:pPr>
            <a:endParaRPr lang="en-US"/>
          </a:p>
          <a:p>
            <a:r>
              <a:rPr lang="en-US" b="1"/>
              <a:t>Break It Down into Multiple Agents</a:t>
            </a:r>
            <a:endParaRPr lang="en-US"/>
          </a:p>
          <a:p>
            <a:pPr marL="171450" indent="-171450">
              <a:buFont typeface="Arial" panose="020B0604020202020204" pitchFamily="34" charset="0"/>
              <a:buChar char="•"/>
            </a:pPr>
            <a:r>
              <a:rPr lang="en-US"/>
              <a:t>Consider creating several smaller, independent agents, each responsible for a specific domain or function.</a:t>
            </a:r>
          </a:p>
          <a:p>
            <a:pPr marL="171450" indent="-171450">
              <a:buFont typeface="Arial" panose="020B0604020202020204" pitchFamily="34" charset="0"/>
              <a:buChar char="•"/>
            </a:pPr>
            <a:r>
              <a:rPr lang="en-US"/>
              <a:t>These agents can be as simple as a straightforward prompt and a single LLM call, or as sophisticated as a full-fledged </a:t>
            </a:r>
            <a:r>
              <a:rPr lang="en-US" err="1"/>
              <a:t>ReAct</a:t>
            </a:r>
            <a:r>
              <a:rPr lang="en-US"/>
              <a:t> agent.</a:t>
            </a:r>
          </a:p>
          <a:p>
            <a:pPr marL="171450" indent="-171450">
              <a:buFont typeface="Arial" panose="020B0604020202020204" pitchFamily="34" charset="0"/>
              <a:buChar char="•"/>
            </a:pPr>
            <a:r>
              <a:rPr lang="en-US"/>
              <a:t>By composing these specialized agents into a multi-agent system, you can improve decision-making, maintain clarity on complex contexts, and leverage targeted expertise for better overall performance.</a:t>
            </a:r>
          </a:p>
          <a:p>
            <a:pPr marL="171450" indent="-171450">
              <a:buFont typeface="Arial" panose="020B0604020202020204" pitchFamily="34" charset="0"/>
              <a:buChar char="•"/>
            </a:pPr>
            <a:endParaRPr lang="en-US"/>
          </a:p>
          <a:p>
            <a:pPr marL="0" indent="0">
              <a:buFont typeface="Arial" panose="020B0604020202020204" pitchFamily="34" charset="0"/>
              <a:buNone/>
            </a:pPr>
            <a:endParaRPr lang="en-US"/>
          </a:p>
          <a:p>
            <a:pPr marL="0" indent="0">
              <a:buFont typeface="Arial" panose="020B0604020202020204" pitchFamily="34" charset="0"/>
              <a:buNone/>
            </a:pPr>
            <a:r>
              <a:rPr lang="en-US"/>
              <a:t>Multi agent scenarios provide multiple benefits </a:t>
            </a:r>
          </a:p>
          <a:p>
            <a:br>
              <a:rPr lang="en-US"/>
            </a:br>
            <a:br>
              <a:rPr lang="en-US"/>
            </a:br>
            <a:r>
              <a:rPr lang="en-US" b="1"/>
              <a:t>Modularity</a:t>
            </a:r>
            <a:endParaRPr lang="en-US"/>
          </a:p>
          <a:p>
            <a:pPr>
              <a:buFont typeface="Arial" panose="020B0604020202020204" pitchFamily="34" charset="0"/>
              <a:buChar char="•"/>
            </a:pPr>
            <a:r>
              <a:rPr lang="en-US"/>
              <a:t>Separate agents simplify development, testing, and maintenance.</a:t>
            </a:r>
          </a:p>
          <a:p>
            <a:r>
              <a:rPr lang="en-US" b="1"/>
              <a:t>Specialization</a:t>
            </a:r>
            <a:endParaRPr lang="en-US"/>
          </a:p>
          <a:p>
            <a:pPr>
              <a:buFont typeface="Arial" panose="020B0604020202020204" pitchFamily="34" charset="0"/>
              <a:buChar char="•"/>
            </a:pPr>
            <a:r>
              <a:rPr lang="en-US"/>
              <a:t>Domain-focused agents boost performance by bringing targeted expertise.</a:t>
            </a:r>
          </a:p>
          <a:p>
            <a:r>
              <a:rPr lang="en-US" b="1"/>
              <a:t>Control</a:t>
            </a:r>
            <a:endParaRPr lang="en-US"/>
          </a:p>
          <a:p>
            <a:pPr>
              <a:buFont typeface="Arial" panose="020B0604020202020204" pitchFamily="34" charset="0"/>
              <a:buChar char="•"/>
            </a:pPr>
            <a:r>
              <a:rPr lang="en-US"/>
              <a:t>Explicitly manage agent-to-agent communication for greater oversight and stability.</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4/16/25 11:37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1539633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4.xml"/><Relationship Id="rId4" Type="http://schemas.openxmlformats.org/officeDocument/2006/relationships/image" Target="../media/image44.jpeg"/></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6.jpeg"/><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67.pn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0.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2.png"/><Relationship Id="rId1" Type="http://schemas.openxmlformats.org/officeDocument/2006/relationships/slideMaster" Target="../slideMasters/slideMaster5.xml"/><Relationship Id="rId4" Type="http://schemas.openxmlformats.org/officeDocument/2006/relationships/image" Target="../media/image7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5.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Master" Target="../slideMasters/slideMaster5.xml"/><Relationship Id="rId4" Type="http://schemas.openxmlformats.org/officeDocument/2006/relationships/image" Target="../media/image82.jpeg"/></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5.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5.xml"/><Relationship Id="rId4" Type="http://schemas.openxmlformats.org/officeDocument/2006/relationships/image" Target="../media/image91.jpe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5.xml"/><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5.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5.xml"/><Relationship Id="rId4" Type="http://schemas.openxmlformats.org/officeDocument/2006/relationships/image" Target="../media/image103.jpeg"/></Relationships>
</file>

<file path=ppt/slideLayouts/_rels/slideLayout20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5.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5.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110.png"/><Relationship Id="rId1" Type="http://schemas.openxmlformats.org/officeDocument/2006/relationships/slideMaster" Target="../slideMasters/slideMaster5.xml"/><Relationship Id="rId4" Type="http://schemas.openxmlformats.org/officeDocument/2006/relationships/image" Target="../media/image111.png"/></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png"/><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0.png"/><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png"/><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2.png"/><Relationship Id="rId1" Type="http://schemas.openxmlformats.org/officeDocument/2006/relationships/slideMaster" Target="../slideMasters/slideMaster6.xml"/><Relationship Id="rId4" Type="http://schemas.openxmlformats.org/officeDocument/2006/relationships/image" Target="../media/image73.png"/></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Master" Target="../slideMasters/slideMaster6.xml"/><Relationship Id="rId4" Type="http://schemas.openxmlformats.org/officeDocument/2006/relationships/image" Target="../media/image82.jpeg"/></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6.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6.xml"/><Relationship Id="rId4" Type="http://schemas.openxmlformats.org/officeDocument/2006/relationships/image" Target="../media/image91.jpe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6.xml"/><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6.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6.xml"/><Relationship Id="rId4" Type="http://schemas.openxmlformats.org/officeDocument/2006/relationships/image" Target="../media/image103.jpe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6.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6.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110.png"/><Relationship Id="rId1" Type="http://schemas.openxmlformats.org/officeDocument/2006/relationships/slideMaster" Target="../slideMasters/slideMaster6.xml"/><Relationship Id="rId4" Type="http://schemas.openxmlformats.org/officeDocument/2006/relationships/image" Target="../media/image111.png"/></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6.xml"/><Relationship Id="rId4" Type="http://schemas.openxmlformats.org/officeDocument/2006/relationships/image" Target="../media/image8.svg"/></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6.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8.png"/><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9.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0.png"/><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1.png"/><Relationship Id="rId1" Type="http://schemas.openxmlformats.org/officeDocument/2006/relationships/slideMaster" Target="../slideMasters/slideMaster7.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2.png"/><Relationship Id="rId1" Type="http://schemas.openxmlformats.org/officeDocument/2006/relationships/slideMaster" Target="../slideMasters/slideMaster7.xml"/><Relationship Id="rId4" Type="http://schemas.openxmlformats.org/officeDocument/2006/relationships/image" Target="../media/image7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76.jpeg"/><Relationship Id="rId1" Type="http://schemas.openxmlformats.org/officeDocument/2006/relationships/slideMaster" Target="../slideMasters/slideMaster7.xml"/><Relationship Id="rId4" Type="http://schemas.openxmlformats.org/officeDocument/2006/relationships/image" Target="../media/image82.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Master" Target="../slideMasters/slideMaster7.xml"/><Relationship Id="rId5" Type="http://schemas.openxmlformats.org/officeDocument/2006/relationships/image" Target="../media/image86.jpeg"/><Relationship Id="rId4" Type="http://schemas.openxmlformats.org/officeDocument/2006/relationships/image" Target="../media/image8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Master" Target="../slideMasters/slideMaster7.xml"/><Relationship Id="rId4" Type="http://schemas.openxmlformats.org/officeDocument/2006/relationships/image" Target="../media/image91.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Master" Target="../slideMasters/slideMaster7.xml"/><Relationship Id="rId5" Type="http://schemas.openxmlformats.org/officeDocument/2006/relationships/image" Target="../media/image95.jpeg"/><Relationship Id="rId4" Type="http://schemas.openxmlformats.org/officeDocument/2006/relationships/image" Target="../media/image94.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Master" Target="../slideMasters/slideMaster7.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7.xml"/><Relationship Id="rId4" Type="http://schemas.openxmlformats.org/officeDocument/2006/relationships/image" Target="../media/image103.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Master" Target="../slideMasters/slideMaster7.xml"/><Relationship Id="rId5" Type="http://schemas.openxmlformats.org/officeDocument/2006/relationships/image" Target="../media/image104.jpeg"/><Relationship Id="rId4" Type="http://schemas.openxmlformats.org/officeDocument/2006/relationships/image" Target="../media/image103.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jpeg"/><Relationship Id="rId1" Type="http://schemas.openxmlformats.org/officeDocument/2006/relationships/slideMaster" Target="../slideMasters/slideMaster7.xml"/><Relationship Id="rId6" Type="http://schemas.openxmlformats.org/officeDocument/2006/relationships/image" Target="../media/image109.jpeg"/><Relationship Id="rId5" Type="http://schemas.openxmlformats.org/officeDocument/2006/relationships/image" Target="../media/image108.jpeg"/><Relationship Id="rId4" Type="http://schemas.openxmlformats.org/officeDocument/2006/relationships/image" Target="../media/image107.jpe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110.png"/><Relationship Id="rId1" Type="http://schemas.openxmlformats.org/officeDocument/2006/relationships/slideMaster" Target="../slideMasters/slideMaster7.xml"/><Relationship Id="rId4" Type="http://schemas.openxmlformats.org/officeDocument/2006/relationships/image" Target="../media/image111.png"/></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3.svg"/><Relationship Id="rId4"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6.jpe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9.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jpeg"/><Relationship Id="rId1" Type="http://schemas.openxmlformats.org/officeDocument/2006/relationships/slideMaster" Target="../slideMasters/slideMaster3.xml"/><Relationship Id="rId4" Type="http://schemas.openxmlformats.org/officeDocument/2006/relationships/image" Target="../media/image8.sv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0.png"/><Relationship Id="rId1" Type="http://schemas.openxmlformats.org/officeDocument/2006/relationships/slideMaster" Target="../slideMasters/slideMaster3.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9.jpe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32.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7"/>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5"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319746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784501711"/>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575792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4" userDrawn="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1"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6"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464531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p:spPr>
        <p:txBody>
          <a:bodyPr anchor="t"/>
          <a:lstStyle>
            <a:lvl1pPr marL="0" indent="0">
              <a:spcBef>
                <a:spcPts val="0"/>
              </a:spcBef>
              <a:buNone/>
              <a:defRPr sz="2800" b="1">
                <a:solidFill>
                  <a:schemeClr val="tx2"/>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51194"/>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165424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b="1">
                <a:solidFill>
                  <a:schemeClr val="tx2"/>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4610908"/>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2431" userDrawn="1">
          <p15:clr>
            <a:srgbClr val="5ACBF0"/>
          </p15:clr>
        </p15:guide>
        <p15:guide id="7" pos="2832"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2" y="1438275"/>
            <a:ext cx="2532063" cy="553998"/>
          </a:xfrm>
        </p:spPr>
        <p:txBody>
          <a:bodyPr anchor="t"/>
          <a:lstStyle>
            <a:lvl1pPr marL="0" indent="0">
              <a:spcBef>
                <a:spcPts val="0"/>
              </a:spcBef>
              <a:buNone/>
              <a:defRPr sz="1800" b="1">
                <a:gradFill>
                  <a:gsLst>
                    <a:gs pos="0">
                      <a:srgbClr val="31ACBD"/>
                    </a:gs>
                    <a:gs pos="68000">
                      <a:schemeClr val="tx2"/>
                    </a:gs>
                  </a:gsLst>
                  <a:lin ang="10800000" scaled="1"/>
                </a:gra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2" y="228311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1" cy="553998"/>
          </a:xfrm>
        </p:spPr>
        <p:txBody>
          <a:bodyPr vert="horz" wrap="square" lIns="0" tIns="0" rIns="0" bIns="0" rtlCol="0" anchor="t">
            <a:spAutoFit/>
          </a:bodyPr>
          <a:lstStyle>
            <a:lvl1pPr>
              <a:defRPr lang="en-US" sz="1800" b="1">
                <a:gradFill>
                  <a:gsLst>
                    <a:gs pos="100000">
                      <a:srgbClr val="3EA89B"/>
                    </a:gs>
                    <a:gs pos="0">
                      <a:srgbClr val="225B62"/>
                    </a:gs>
                  </a:gsLst>
                  <a:lin ang="10800000" scaled="1"/>
                </a:gradFill>
                <a:latin typeface="+mj-lt"/>
              </a:defRPr>
            </a:lvl1pPr>
          </a:lstStyle>
          <a:p>
            <a:pPr marL="0" lvl="0" indent="0">
              <a:spcBef>
                <a:spcPts val="0"/>
              </a:spcBef>
              <a:buNone/>
            </a:pPr>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6"/>
            <a:ext cx="2532063" cy="553998"/>
          </a:xfrm>
        </p:spPr>
        <p:txBody>
          <a:bodyPr vert="horz" wrap="square" lIns="0" tIns="0" rIns="0" bIns="0" rtlCol="0" anchor="t">
            <a:spAutoFit/>
          </a:bodyPr>
          <a:lstStyle>
            <a:lvl1pPr>
              <a:defRPr lang="en-US" sz="1800" b="1" dirty="0">
                <a:gradFill>
                  <a:gsLst>
                    <a:gs pos="0">
                      <a:srgbClr val="F4364C"/>
                    </a:gs>
                    <a:gs pos="68000">
                      <a:srgbClr val="C03BC4"/>
                    </a:gs>
                  </a:gsLst>
                  <a:lin ang="10800000" scaled="1"/>
                </a:gradFill>
                <a:latin typeface="+mj-lt"/>
              </a:defRPr>
            </a:lvl1pPr>
          </a:lstStyle>
          <a:p>
            <a:pPr marL="0" lvl="0" indent="0">
              <a:spcBef>
                <a:spcPts val="0"/>
              </a:spcBef>
              <a:buNone/>
            </a:pPr>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1" cy="553998"/>
          </a:xfrm>
        </p:spPr>
        <p:txBody>
          <a:bodyPr vert="horz" wrap="square" lIns="0" tIns="0" rIns="0" bIns="0" rtlCol="0" anchor="t">
            <a:spAutoFit/>
          </a:bodyPr>
          <a:lstStyle>
            <a:lvl1pPr>
              <a:defRPr lang="en-US" sz="1800" b="1">
                <a:gradFill>
                  <a:gsLst>
                    <a:gs pos="0">
                      <a:srgbClr val="FF9318"/>
                    </a:gs>
                    <a:gs pos="44000">
                      <a:srgbClr val="FF5C39"/>
                    </a:gs>
                  </a:gsLst>
                  <a:lin ang="10800000" scaled="1"/>
                </a:gradFill>
                <a:latin typeface="+mj-lt"/>
              </a:defRPr>
            </a:lvl1pPr>
          </a:lstStyle>
          <a:p>
            <a:pPr marL="0" lvl="0" indent="0">
              <a:spcBef>
                <a:spcPts val="0"/>
              </a:spcBef>
              <a:buNone/>
            </a:pPr>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7"/>
            <a:ext cx="2532063" cy="1661993"/>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4111195"/>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b="1">
                <a:solidFill>
                  <a:schemeClr val="tx2"/>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07862138"/>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611"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1" userDrawn="1">
          <p15:clr>
            <a:srgbClr val="5ACBF0"/>
          </p15:clr>
        </p15:guide>
        <p15:guide id="12" orient="horz" pos="1436" userDrawn="1">
          <p15:clr>
            <a:srgbClr val="5ACBF0"/>
          </p15:clr>
        </p15:guide>
        <p15:guide id="13" pos="4647" userDrawn="1">
          <p15:clr>
            <a:srgbClr val="5ACBF0"/>
          </p15:clr>
        </p15:guide>
        <p15:guide id="14" pos="6072"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33765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3"/>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21048790"/>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30" orient="horz" pos="288" userDrawn="1">
          <p15:clr>
            <a:srgbClr val="5ACBF0"/>
          </p15:clr>
        </p15:guide>
        <p15:guide id="32" orient="horz" pos="2160" userDrawn="1">
          <p15:clr>
            <a:srgbClr val="5ACBF0"/>
          </p15:clr>
        </p15:guide>
        <p15:guide id="33" pos="2976" userDrawn="1">
          <p15:clr>
            <a:srgbClr val="5ACBF0"/>
          </p15:clr>
        </p15:guide>
        <p15:guide id="34" pos="3336"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8706440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52"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832302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3"/>
            <a:ext cx="329406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195150365"/>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417"/>
            <a:ext cx="4159951" cy="1107996"/>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8088066"/>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4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09339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hoto full bleed lower title">
    <p:bg>
      <p:bgRef idx="1001">
        <a:schemeClr val="bg1"/>
      </p:bgRef>
    </p:bg>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chemeClr val="tx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9" name="TextBox 8">
            <a:extLst>
              <a:ext uri="{FF2B5EF4-FFF2-40B4-BE49-F238E27FC236}">
                <a16:creationId xmlns:a16="http://schemas.microsoft.com/office/drawing/2014/main" id="{7609554D-CD2C-F836-9A2C-88CABE576585}"/>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99410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8304140"/>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100000">
                <a:schemeClr val="accent3"/>
              </a:gs>
              <a:gs pos="8000">
                <a:schemeClr val="accent1"/>
              </a:gs>
            </a:gsLst>
            <a:lin ang="18900000" scaled="1"/>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72542964"/>
      </p:ext>
    </p:extLst>
  </p:cSld>
  <p:clrMapOvr>
    <a:masterClrMapping/>
  </p:clrMapOvr>
  <p:transition>
    <p:fade/>
  </p:transition>
  <p:extLst>
    <p:ext uri="{DCECCB84-F9BA-43D5-87BE-67443E8EF086}">
      <p15:sldGuideLst xmlns:p15="http://schemas.microsoft.com/office/powerpoint/2012/main">
        <p15:guide id="7" pos="4105" userDrawn="1">
          <p15:clr>
            <a:srgbClr val="5ACBF0"/>
          </p15:clr>
        </p15:guide>
        <p15:guide id="8" orient="horz" pos="2160"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128"/>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gradFill>
            <a:gsLst>
              <a:gs pos="100000">
                <a:schemeClr val="accent3"/>
              </a:gs>
              <a:gs pos="8000">
                <a:schemeClr val="accent1"/>
              </a:gs>
            </a:gsLst>
            <a:lin ang="18900000" scaled="1"/>
          </a:gradFill>
        </p:spPr>
        <p:txBody>
          <a:bodyPr vert="horz" wrap="square" lIns="0" tIns="1280160" rIns="0" bIns="0" rtlCol="0" anchor="t" anchorCtr="0">
            <a:noAutofit/>
          </a:bodyPr>
          <a:lstStyle>
            <a:lvl1pPr marL="0" indent="0" algn="ctr">
              <a:buNone/>
              <a:defRPr lang="en-US" sz="1400" b="1" dirty="0">
                <a:solidFill>
                  <a:schemeClr val="bg1"/>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12957699"/>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gradFill>
            <a:gsLst>
              <a:gs pos="100000">
                <a:schemeClr val="accent3"/>
              </a:gs>
              <a:gs pos="8000">
                <a:schemeClr val="accent1"/>
              </a:gs>
            </a:gsLst>
            <a:lin ang="18900000" scaled="1"/>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2019819"/>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chemeClr val="bg1"/>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9929342"/>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312" userDrawn="1">
          <p15:clr>
            <a:srgbClr val="5ACBF0"/>
          </p15:clr>
        </p15:guide>
        <p15:guide id="6" pos="3749" userDrawn="1">
          <p15:clr>
            <a:srgbClr val="5ACBF0"/>
          </p15:clr>
        </p15:guide>
        <p15:guide id="7" pos="3931" userDrawn="1">
          <p15:clr>
            <a:srgbClr val="5ACBF0"/>
          </p15:clr>
        </p15:guide>
        <p15:guide id="8" orient="horz" pos="3464" userDrawn="1">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71320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extLst>
                <a:ext uri="{96DAC541-7B7A-43D3-8B79-37D633B846F1}">
                  <asvg:svgBlip xmlns:asvg="http://schemas.microsoft.com/office/drawing/2016/SVG/main" r:embed="rId6"/>
                </a:ext>
              </a:extLst>
            </a:blip>
            <a:stretch>
              <a:fillRect/>
            </a:stretch>
          </a:blip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0612"/>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2870"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8" y="1446823"/>
            <a:ext cx="255054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7"/>
            <a:ext cx="255054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6"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3"/>
            <a:ext cx="2538527"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7"/>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169834636"/>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8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730501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3827" userDrawn="1">
          <p15:clr>
            <a:srgbClr val="5ACBF0"/>
          </p15:clr>
        </p15:guide>
        <p15:guide id="6" pos="3859" userDrawn="1">
          <p15:clr>
            <a:srgbClr val="5ACBF0"/>
          </p15:clr>
        </p15:guide>
        <p15:guide id="11" pos="1911" userDrawn="1">
          <p15:clr>
            <a:srgbClr val="5ACBF0"/>
          </p15:clr>
        </p15:guide>
        <p15:guide id="12" pos="5771" userDrawn="1">
          <p15:clr>
            <a:srgbClr val="5ACBF0"/>
          </p15:clr>
        </p15:guide>
        <p15:guide id="13" orient="horz" pos="3360" userDrawn="1">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2"/>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828327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2535" userDrawn="1">
          <p15:clr>
            <a:srgbClr val="5ACBF0"/>
          </p15:clr>
        </p15:guide>
        <p15:guide id="6" pos="2573" userDrawn="1">
          <p15:clr>
            <a:srgbClr val="5ACBF0"/>
          </p15:clr>
        </p15:guide>
        <p15:guide id="8" pos="5109" userDrawn="1">
          <p15:clr>
            <a:srgbClr val="5ACBF0"/>
          </p15:clr>
        </p15:guide>
        <p15:guide id="9" pos="5145" userDrawn="1">
          <p15:clr>
            <a:srgbClr val="5ACBF0"/>
          </p15:clr>
        </p15:guide>
        <p15:guide id="11" pos="1267" userDrawn="1">
          <p15:clr>
            <a:srgbClr val="5ACBF0"/>
          </p15:clr>
        </p15:guide>
        <p15:guide id="12" pos="3840" userDrawn="1">
          <p15:clr>
            <a:srgbClr val="5ACBF0"/>
          </p15:clr>
        </p15:guide>
        <p15:guide id="13" pos="6415" userDrawn="1">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9" userDrawn="1">
          <p15:clr>
            <a:srgbClr val="5ACBF0"/>
          </p15:clr>
        </p15:guide>
        <p15:guide id="18" pos="5515" userDrawn="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7374134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91" userDrawn="1">
          <p15:clr>
            <a:srgbClr val="5ACBF0"/>
          </p15:clr>
        </p15:guide>
        <p15:guide id="6" pos="1931" userDrawn="1">
          <p15:clr>
            <a:srgbClr val="5ACBF0"/>
          </p15:clr>
        </p15:guide>
        <p15:guide id="7" pos="5749" userDrawn="1">
          <p15:clr>
            <a:srgbClr val="5ACBF0"/>
          </p15:clr>
        </p15:guide>
        <p15:guide id="8" pos="3820" userDrawn="1">
          <p15:clr>
            <a:srgbClr val="5ACBF0"/>
          </p15:clr>
        </p15:guide>
        <p15:guide id="9" pos="3860" userDrawn="1">
          <p15:clr>
            <a:srgbClr val="5ACBF0"/>
          </p15:clr>
        </p15:guide>
        <p15:guide id="10" pos="5789" userDrawn="1">
          <p15:clr>
            <a:srgbClr val="5ACBF0"/>
          </p15:clr>
        </p15:guide>
        <p15:guide id="11" pos="944" userDrawn="1">
          <p15:clr>
            <a:srgbClr val="5ACBF0"/>
          </p15:clr>
        </p15:guide>
        <p15:guide id="12" pos="2876" userDrawn="1">
          <p15:clr>
            <a:srgbClr val="5ACBF0"/>
          </p15:clr>
        </p15:guide>
        <p15:guide id="13" pos="4807" userDrawn="1">
          <p15:clr>
            <a:srgbClr val="5ACBF0"/>
          </p15:clr>
        </p15:guide>
        <p15:guide id="14" pos="6736" userDrawn="1">
          <p15:clr>
            <a:srgbClr val="5ACBF0"/>
          </p15:clr>
        </p15:guide>
        <p15:guide id="15" orient="horz" userDrawn="1">
          <p15:clr>
            <a:srgbClr val="5ACBF0"/>
          </p15:clr>
        </p15:guide>
        <p15:guide id="16" pos="1524" userDrawn="1">
          <p15:clr>
            <a:srgbClr val="5ACBF0"/>
          </p15:clr>
        </p15:guide>
        <p15:guide id="17" pos="2299" userDrawn="1">
          <p15:clr>
            <a:srgbClr val="5ACBF0"/>
          </p15:clr>
        </p15:guide>
        <p15:guide id="18" pos="3451" userDrawn="1">
          <p15:clr>
            <a:srgbClr val="5ACBF0"/>
          </p15:clr>
        </p15:guide>
        <p15:guide id="19" pos="4231"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66573"/>
            <a:ext cx="11018520" cy="5539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gradFill>
            <a:gsLst>
              <a:gs pos="100000">
                <a:schemeClr val="accent3"/>
              </a:gs>
              <a:gs pos="8000">
                <a:schemeClr val="accent1"/>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gradFill>
            <a:gsLst>
              <a:gs pos="100000">
                <a:srgbClr val="FFB900"/>
              </a:gs>
              <a:gs pos="0">
                <a:srgbClr val="FFB3B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gradFill>
            <a:gsLst>
              <a:gs pos="100000">
                <a:srgbClr val="F4364C"/>
              </a:gs>
              <a:gs pos="0">
                <a:srgbClr val="8661C5"/>
              </a:gs>
            </a:gsLst>
            <a:lin ang="18900000" scaled="1"/>
          </a:gradFill>
        </p:spPr>
        <p:txBody>
          <a:bodyPr lIns="0" tIns="0" rIns="0" bIns="73152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gradFill>
            <a:gsLst>
              <a:gs pos="0">
                <a:srgbClr val="E8E6DF"/>
              </a:gs>
              <a:gs pos="100000">
                <a:srgbClr val="FFA38B"/>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gradFill>
            <a:gsLst>
              <a:gs pos="0">
                <a:srgbClr val="E8E6DF"/>
              </a:gs>
              <a:gs pos="100000">
                <a:srgbClr val="D4EC8E"/>
              </a:gs>
            </a:gsLst>
            <a:lin ang="18900000" scaled="1"/>
          </a:grad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098430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4631" userDrawn="1">
          <p15:clr>
            <a:srgbClr val="5ACBF0"/>
          </p15:clr>
        </p15:guide>
        <p15:guide id="9" pos="4593" userDrawn="1">
          <p15:clr>
            <a:srgbClr val="5ACBF0"/>
          </p15:clr>
        </p15:guide>
        <p15:guide id="10" pos="6135" userDrawn="1">
          <p15:clr>
            <a:srgbClr val="5ACBF0"/>
          </p15:clr>
        </p15:guide>
        <p15:guide id="11" pos="1323" userDrawn="1">
          <p15:clr>
            <a:srgbClr val="5ACBF0"/>
          </p15:clr>
        </p15:guide>
        <p15:guide id="12" pos="2865" userDrawn="1">
          <p15:clr>
            <a:srgbClr val="5ACBF0"/>
          </p15:clr>
        </p15:guide>
        <p15:guide id="13" pos="4815" userDrawn="1">
          <p15:clr>
            <a:srgbClr val="5ACBF0"/>
          </p15:clr>
        </p15:guide>
        <p15:guide id="14" pos="6361" userDrawn="1">
          <p15:clr>
            <a:srgbClr val="5ACBF0"/>
          </p15:clr>
        </p15:guide>
        <p15:guide id="15" orient="horz" userDrawn="1">
          <p15:clr>
            <a:srgbClr val="5ACBF0"/>
          </p15:clr>
        </p15:guide>
        <p15:guide id="16" pos="1727" userDrawn="1">
          <p15:clr>
            <a:srgbClr val="5ACBF0"/>
          </p15:clr>
        </p15:guide>
        <p15:guide id="17" pos="2295" userDrawn="1">
          <p15:clr>
            <a:srgbClr val="5ACBF0"/>
          </p15:clr>
        </p15:guide>
        <p15:guide id="18" pos="3273" userDrawn="1">
          <p15:clr>
            <a:srgbClr val="5ACBF0"/>
          </p15:clr>
        </p15:guide>
        <p15:guide id="19" pos="4411" userDrawn="1">
          <p15:clr>
            <a:srgbClr val="5ACBF0"/>
          </p15:clr>
        </p15:guide>
        <p15:guide id="21" pos="6179" userDrawn="1">
          <p15:clr>
            <a:srgbClr val="5ACBF0"/>
          </p15:clr>
        </p15:guide>
        <p15:guide id="22" pos="1501" userDrawn="1">
          <p15:clr>
            <a:srgbClr val="5ACBF0"/>
          </p15:clr>
        </p15:guide>
        <p15:guide id="23" pos="1543" userDrawn="1">
          <p15:clr>
            <a:srgbClr val="5ACBF0"/>
          </p15:clr>
        </p15:guide>
        <p15:guide id="24" pos="3049" userDrawn="1">
          <p15:clr>
            <a:srgbClr val="5ACBF0"/>
          </p15:clr>
        </p15:guide>
        <p15:guide id="25" pos="3088" userDrawn="1">
          <p15:clr>
            <a:srgbClr val="5ACBF0"/>
          </p15:clr>
        </p15:guide>
        <p15:guide id="26" pos="5955" userDrawn="1">
          <p15:clr>
            <a:srgbClr val="5ACBF0"/>
          </p15:clr>
        </p15:guide>
        <p15:guide id="27" pos="3840" userDrawn="1">
          <p15:clr>
            <a:srgbClr val="5ACBF0"/>
          </p15:clr>
        </p15:guide>
        <p15:guide id="28" pos="5387" userDrawn="1">
          <p15:clr>
            <a:srgbClr val="5ACBF0"/>
          </p15:clr>
        </p15:guide>
        <p15:guide id="29" pos="753" userDrawn="1">
          <p15:clr>
            <a:srgbClr val="5ACBF0"/>
          </p15:clr>
        </p15:guide>
        <p15:guide id="30" pos="6927" userDrawn="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747"/>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2615867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3840" userDrawn="1">
          <p15:clr>
            <a:srgbClr val="5ACBF0"/>
          </p15:clr>
        </p15:guide>
        <p15:guide id="4" pos="1283" userDrawn="1">
          <p15:clr>
            <a:srgbClr val="5ACBF0"/>
          </p15:clr>
        </p15:guide>
        <p15:guide id="5" pos="5667" userDrawn="1">
          <p15:clr>
            <a:srgbClr val="5ACBF0"/>
          </p15:clr>
        </p15:guide>
        <p15:guide id="6" pos="2741" userDrawn="1">
          <p15:clr>
            <a:srgbClr val="5ACBF0"/>
          </p15:clr>
        </p15:guide>
        <p15:guide id="7" pos="2012" userDrawn="1">
          <p15:clr>
            <a:srgbClr val="5ACBF0"/>
          </p15:clr>
        </p15:guide>
        <p15:guide id="8" pos="3109" userDrawn="1">
          <p15:clr>
            <a:srgbClr val="5ACBF0"/>
          </p15:clr>
        </p15:guide>
        <p15:guide id="9" pos="4571" userDrawn="1">
          <p15:clr>
            <a:srgbClr val="5ACBF0"/>
          </p15:clr>
        </p15:guide>
        <p15:guide id="11" pos="6397" userDrawn="1">
          <p15:clr>
            <a:srgbClr val="5ACBF0"/>
          </p15:clr>
        </p15:guide>
        <p15:guide id="12" orient="horz" pos="1440" userDrawn="1">
          <p15:clr>
            <a:srgbClr val="5ACBF0"/>
          </p15:clr>
        </p15:guide>
        <p15:guide id="13" pos="4939" userDrawn="1">
          <p15:clr>
            <a:srgbClr val="5ACBF0"/>
          </p15:clr>
        </p15:guide>
        <p15:guide id="14" orient="horz" pos="2894" userDrawn="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6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4065064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5" userDrawn="1">
          <p15:clr>
            <a:srgbClr val="5ACBF0"/>
          </p15:clr>
        </p15:guide>
        <p15:guide id="7" pos="3655" userDrawn="1">
          <p15:clr>
            <a:srgbClr val="5ACBF0"/>
          </p15:clr>
        </p15:guide>
        <p15:guide id="8" pos="2195" userDrawn="1">
          <p15:clr>
            <a:srgbClr val="5ACBF0"/>
          </p15:clr>
        </p15:guide>
        <p15:guide id="10" pos="2927"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7"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3792"/>
            <a:ext cx="11018520" cy="5539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gradFill>
            <a:gsLst>
              <a:gs pos="100000">
                <a:schemeClr val="accent3"/>
              </a:gs>
              <a:gs pos="8000">
                <a:schemeClr val="accent1"/>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gradFill>
            <a:gsLst>
              <a:gs pos="100000">
                <a:srgbClr val="FFB900"/>
              </a:gs>
              <a:gs pos="0">
                <a:srgbClr val="FFB3B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gradFill>
            <a:gsLst>
              <a:gs pos="100000">
                <a:srgbClr val="F4364C"/>
              </a:gs>
              <a:gs pos="0">
                <a:srgbClr val="8661C5"/>
              </a:gs>
            </a:gsLst>
            <a:lin ang="18900000" scaled="1"/>
          </a:gradFill>
        </p:spPr>
        <p:txBody>
          <a:bodyPr lIns="0" tIns="0" rIns="0" bIns="594360" anchor="ctr" anchorCtr="0">
            <a:noAutofit/>
          </a:bodyPr>
          <a:lstStyle>
            <a:lvl1pPr marL="0" indent="0" algn="ctr">
              <a:lnSpc>
                <a:spcPct val="100000"/>
              </a:lnSpc>
              <a:buNone/>
              <a:defRPr sz="500" b="1">
                <a:solidFill>
                  <a:schemeClr val="bg1"/>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gradFill>
            <a:gsLst>
              <a:gs pos="0">
                <a:srgbClr val="E8E6DF"/>
              </a:gs>
              <a:gs pos="100000">
                <a:srgbClr val="FFA38B"/>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9"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gradFill>
            <a:gsLst>
              <a:gs pos="0">
                <a:srgbClr val="E8E6DF"/>
              </a:gs>
              <a:gs pos="100000">
                <a:srgbClr val="D4EC8E"/>
              </a:gs>
            </a:gsLst>
            <a:lin ang="18900000" scaled="1"/>
          </a:grad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06735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6216" userDrawn="1">
          <p15:clr>
            <a:srgbClr val="5ACBF0"/>
          </p15:clr>
        </p15:guide>
        <p15:guide id="5" pos="5851" userDrawn="1">
          <p15:clr>
            <a:srgbClr val="5ACBF0"/>
          </p15:clr>
        </p15:guide>
        <p15:guide id="7" pos="4392" userDrawn="1">
          <p15:clr>
            <a:srgbClr val="5ACBF0"/>
          </p15:clr>
        </p15:guide>
        <p15:guide id="8" pos="3292" userDrawn="1">
          <p15:clr>
            <a:srgbClr val="5ACBF0"/>
          </p15:clr>
        </p15:guide>
        <p15:guide id="10" pos="2927" userDrawn="1">
          <p15:clr>
            <a:srgbClr val="5ACBF0"/>
          </p15:clr>
        </p15:guide>
        <p15:guide id="11" pos="4755" userDrawn="1">
          <p15:clr>
            <a:srgbClr val="5ACBF0"/>
          </p15:clr>
        </p15:guide>
        <p15:guide id="13" pos="1464" userDrawn="1">
          <p15:clr>
            <a:srgbClr val="5ACBF0"/>
          </p15:clr>
        </p15:guide>
        <p15:guide id="14" orient="horz" pos="1440" userDrawn="1">
          <p15:clr>
            <a:srgbClr val="5ACBF0"/>
          </p15:clr>
        </p15:guide>
        <p15:guide id="15" pos="1831" userDrawn="1">
          <p15:clr>
            <a:srgbClr val="5ACBF0"/>
          </p15:clr>
        </p15:guide>
        <p15:guide id="16" orient="horz" pos="2533" userDrawn="1">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2"/>
            <a:ext cx="3182027" cy="553998"/>
          </a:xfrm>
        </p:spPr>
        <p:txBody>
          <a:bodyPr anchor="t"/>
          <a:lstStyle>
            <a:lvl1pPr>
              <a:defRPr>
                <a:solidFill>
                  <a:schemeClr val="tx2"/>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103943"/>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9" y="3211971"/>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13380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89098537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1"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5" y="5900743"/>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3" y="1447802"/>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6"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7"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342206707"/>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3869314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2"/>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9262523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2"/>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0"/>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8"/>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661209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3283" userDrawn="1">
          <p15:clr>
            <a:srgbClr val="5ACBF0"/>
          </p15:clr>
        </p15:guide>
        <p15:guide id="8" pos="3655" userDrawn="1">
          <p15:clr>
            <a:srgbClr val="5ACBF0"/>
          </p15:clr>
        </p15:guide>
        <p15:guide id="9" pos="2916" userDrawn="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2"/>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2"/>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1805804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4403" userDrawn="1">
          <p15:clr>
            <a:srgbClr val="5ACBF0"/>
          </p15:clr>
        </p15:guide>
        <p15:guide id="7" pos="4035" userDrawn="1">
          <p15:clr>
            <a:srgbClr val="5ACBF0"/>
          </p15:clr>
        </p15:guide>
        <p15:guide id="8" pos="4772" userDrawn="1">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Developer Code Layout">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lvl1pPr>
              <a:defRPr>
                <a:solidFill>
                  <a:schemeClr val="tx2">
                    <a:lumMod val="60000"/>
                    <a:lumOff val="40000"/>
                  </a:schemeClr>
                </a:solidFill>
              </a:defRPr>
            </a:lvl1pP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18205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1_Code Bottom">
    <p:bg>
      <p:bgPr>
        <a:solidFill>
          <a:schemeClr val="accent2">
            <a:lumMod val="5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2">
                    <a:lumMod val="60000"/>
                    <a:lumOff val="40000"/>
                  </a:schemeClr>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bg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0871526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1_Code Top">
    <p:bg>
      <p:bgPr>
        <a:solidFill>
          <a:schemeClr val="accent2">
            <a:lumMod val="5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tx2">
                    <a:lumMod val="60000"/>
                    <a:lumOff val="40000"/>
                  </a:schemeClr>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bg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7059850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1_Code Right side">
    <p:bg>
      <p:bgPr>
        <a:solidFill>
          <a:schemeClr val="accent2">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2">
                    <a:lumMod val="60000"/>
                    <a:lumOff val="40000"/>
                  </a:schemeClr>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0"/>
            <a:ext cx="4040185"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8"/>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52947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3283" userDrawn="1">
          <p15:clr>
            <a:srgbClr val="5ACBF0"/>
          </p15:clr>
        </p15:guide>
        <p15:guide id="8" pos="3655" userDrawn="1">
          <p15:clr>
            <a:srgbClr val="5ACBF0"/>
          </p15:clr>
        </p15:guide>
        <p15:guide id="9" pos="2916" userDrawn="1">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1_Code Left sde">
    <p:bg>
      <p:bgPr>
        <a:solidFill>
          <a:schemeClr val="accent2">
            <a:lumMod val="50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 y="0"/>
            <a:ext cx="6986016" cy="6858000"/>
          </a:xfrm>
          <a:prstGeom prst="rect">
            <a:avLst/>
          </a:prstGeom>
          <a:solidFill>
            <a:schemeClr val="tx1">
              <a:lumMod val="95000"/>
              <a:lumOff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2">
                    <a:lumMod val="60000"/>
                    <a:lumOff val="40000"/>
                  </a:schemeClr>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2"/>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9" cy="369332"/>
          </a:xfrm>
        </p:spPr>
        <p:txBody>
          <a:bodyPr wrap="square">
            <a:spAutoFit/>
          </a:bodyPr>
          <a:lstStyle>
            <a:lvl1pPr marL="0" indent="0">
              <a:lnSpc>
                <a:spcPct val="100000"/>
              </a:lnSpc>
              <a:spcBef>
                <a:spcPts val="600"/>
              </a:spcBef>
              <a:spcAft>
                <a:spcPts val="0"/>
              </a:spcAft>
              <a:buNone/>
              <a:defRPr sz="2400" b="0" i="0" baseline="0">
                <a:solidFill>
                  <a:schemeClr val="bg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40923149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4403" userDrawn="1">
          <p15:clr>
            <a:srgbClr val="5ACBF0"/>
          </p15:clr>
        </p15:guide>
        <p15:guide id="7" pos="4035" userDrawn="1">
          <p15:clr>
            <a:srgbClr val="5ACBF0"/>
          </p15:clr>
        </p15:guide>
        <p15:guide id="8" pos="4772" userDrawn="1">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Demo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vert="horz" wrap="square" lIns="0" tIns="0" rIns="0" bIns="0" rtlCol="0" anchor="b" anchorCtr="0">
            <a:spAutoFit/>
          </a:bodyPr>
          <a:lstStyle>
            <a:lvl1pPr>
              <a:defRPr lang="en-US" sz="4000" dirty="0"/>
            </a:lvl1pPr>
          </a:lstStyle>
          <a:p>
            <a:pPr lvl="0">
              <a:lnSpc>
                <a:spcPct val="90000"/>
              </a:lnSpc>
            </a:pPr>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0751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3"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7" y="1499088"/>
            <a:ext cx="6870085" cy="3871911"/>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8"/>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809424159"/>
      </p:ext>
    </p:extLst>
  </p:cSld>
  <p:clrMapOvr>
    <a:overrideClrMapping bg1="dk1" tx1="lt1" bg2="dk2" tx2="lt2" accent1="accent1" accent2="accent2" accent3="accent3" accent4="accent4" accent5="accent5" accent6="accent6" hlink="hlink" folHlink="folHlink"/>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767413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47409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1576712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16397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9784850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vert="horz" wrap="square" lIns="0" tIns="0" rIns="0" bIns="0" rtlCol="0" anchor="b" anchorCtr="0">
            <a:spAutoFit/>
          </a:bodyPr>
          <a:lstStyle>
            <a:lvl1pPr>
              <a:defRPr lang="en-US" sz="4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35529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451974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3783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78686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3560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4"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8"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3"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6"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1" y="503398"/>
            <a:ext cx="6143308" cy="724535"/>
          </a:xfrm>
        </p:spPr>
        <p:txBody>
          <a:bodyPr/>
          <a:lstStyle/>
          <a:p>
            <a:r>
              <a:rPr lang="en-US"/>
              <a:t>Click to edit Master title style</a:t>
            </a:r>
          </a:p>
        </p:txBody>
      </p:sp>
    </p:spTree>
    <p:extLst>
      <p:ext uri="{BB962C8B-B14F-4D97-AF65-F5344CB8AC3E}">
        <p14:creationId xmlns:p14="http://schemas.microsoft.com/office/powerpoint/2010/main" val="176951880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1"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94" indent="-228594" algn="ctr">
              <a:buNone/>
              <a:defRPr lang="en-US" sz="1800" b="1">
                <a:solidFill>
                  <a:schemeClr val="tx1"/>
                </a:solidFill>
                <a:latin typeface="+mn-lt"/>
              </a:defRPr>
            </a:lvl1pPr>
          </a:lstStyle>
          <a:p>
            <a:pPr marL="228594" lvl="0" indent="-228594"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8"/>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4866460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5"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2"/>
            <a:ext cx="4659087" cy="6272213"/>
          </a:xfrm>
          <a:prstGeom prst="rect">
            <a:avLst/>
          </a:prstGeom>
          <a:gradFill>
            <a:gsLst>
              <a:gs pos="0">
                <a:schemeClr val="accent4"/>
              </a:gs>
              <a:gs pos="100000">
                <a:schemeClr val="tx2"/>
              </a:gs>
              <a:gs pos="15000">
                <a:schemeClr val="accent3"/>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3831389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Screenshot 1">
    <p:bg>
      <p:bgPr>
        <a:solidFill>
          <a:srgbClr val="091F2C"/>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3" y="457200"/>
            <a:ext cx="6359435" cy="553998"/>
          </a:xfrm>
        </p:spPr>
        <p:txBody>
          <a:bodyPr/>
          <a:lstStyle>
            <a:lvl1pPr>
              <a:defRPr>
                <a:solidFill>
                  <a:schemeClr val="tx2">
                    <a:lumMod val="60000"/>
                    <a:lumOff val="40000"/>
                  </a:schemeClr>
                </a:solidFill>
              </a:defRPr>
            </a:lvl1p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userDrawn="1"/>
        </p:nvSpPr>
        <p:spPr bwMode="auto">
          <a:xfrm>
            <a:off x="7228114" y="292102"/>
            <a:ext cx="4659087" cy="6272213"/>
          </a:xfrm>
          <a:prstGeom prst="rect">
            <a:avLst/>
          </a:prstGeom>
          <a:gradFill>
            <a:gsLst>
              <a:gs pos="0">
                <a:schemeClr val="accent6">
                  <a:lumMod val="75000"/>
                </a:schemeClr>
              </a:gs>
              <a:gs pos="100000">
                <a:schemeClr val="accent1">
                  <a:lumMod val="50000"/>
                </a:schemeClr>
              </a:gs>
              <a:gs pos="15000">
                <a:schemeClr val="accent6">
                  <a:lumMod val="50000"/>
                </a:schemeClr>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6076380" y="1866864"/>
            <a:ext cx="554412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584201" y="1435101"/>
            <a:ext cx="5211763"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7479710"/>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2"/>
            <a:ext cx="115824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7996"/>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4"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7270856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userDrawn="1"/>
        </p:nvSpPr>
        <p:spPr bwMode="auto">
          <a:xfrm>
            <a:off x="304800" y="292102"/>
            <a:ext cx="11582400" cy="6272213"/>
          </a:xfrm>
          <a:prstGeom prst="rect">
            <a:avLst/>
          </a:prstGeom>
          <a:gradFill>
            <a:gsLst>
              <a:gs pos="64000">
                <a:schemeClr val="accent1">
                  <a:lumMod val="50000"/>
                </a:schemeClr>
              </a:gs>
              <a:gs pos="0">
                <a:schemeClr val="accent6">
                  <a:lumMod val="50000"/>
                </a:schemeClr>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588264" y="2896802"/>
            <a:ext cx="3590037" cy="1107996"/>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461764" y="1490647"/>
            <a:ext cx="6879337"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236005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4" y="457200"/>
            <a:ext cx="4910837"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2" y="1816101"/>
            <a:ext cx="4910839"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40115584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588264" y="457200"/>
            <a:ext cx="4910837"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584202" y="1816102"/>
            <a:ext cx="4910839"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6096000" y="0"/>
            <a:ext cx="6096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20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1371473543"/>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1"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1"/>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5578329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1"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1"/>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0776563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584200" y="2798286"/>
            <a:ext cx="4663440" cy="738664"/>
          </a:xfrm>
          <a:noFill/>
        </p:spPr>
        <p:txBody>
          <a:bodyPr wrap="square" lIns="0" tIns="0" rIns="0" bIns="0" anchor="b" anchorCtr="0">
            <a:spAutoFit/>
          </a:bodyPr>
          <a:lstStyle>
            <a:lvl1pPr>
              <a:defRPr sz="4800" spc="-51"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584200" y="4847465"/>
            <a:ext cx="3898901" cy="246221"/>
          </a:xfrm>
          <a:noFill/>
        </p:spPr>
        <p:txBody>
          <a:bodyPr wrap="square" lIns="0" tIns="0" rIns="0" bIns="0" anchor="b" anchorCtr="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584200" y="5106141"/>
            <a:ext cx="3898901" cy="184666"/>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Contact information</a:t>
            </a:r>
          </a:p>
        </p:txBody>
      </p:sp>
      <p:pic>
        <p:nvPicPr>
          <p:cNvPr id="2" name="MS logo white - EMF" descr="Microsoft logo white text version">
            <a:extLst>
              <a:ext uri="{FF2B5EF4-FFF2-40B4-BE49-F238E27FC236}">
                <a16:creationId xmlns:a16="http://schemas.microsoft.com/office/drawing/2014/main" id="{85559C81-D0F2-D1A6-E2B5-9674E4BC194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2263568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2"/>
            <a:ext cx="377683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70"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1"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2"/>
            <a:ext cx="3777823"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15180873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419531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61" userDrawn="1">
          <p15:clr>
            <a:srgbClr val="A4A3A4"/>
          </p15:clr>
        </p15:guide>
        <p15:guide id="15" pos="3348" userDrawn="1">
          <p15:clr>
            <a:srgbClr val="A4A3A4"/>
          </p15:clr>
        </p15:guide>
        <p15:guide id="16" pos="3755" userDrawn="1">
          <p15:clr>
            <a:srgbClr val="A4A3A4"/>
          </p15:clr>
        </p15:guide>
        <p15:guide id="17" pos="3931" userDrawn="1">
          <p15:clr>
            <a:srgbClr val="A4A3A4"/>
          </p15:clr>
        </p15:guide>
        <p15:guide id="18" pos="4343" userDrawn="1">
          <p15:clr>
            <a:srgbClr val="A4A3A4"/>
          </p15:clr>
        </p15:guide>
        <p15:guide id="19" pos="4531"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001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160016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1" y="1436690"/>
            <a:ext cx="11018839"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8129362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Microsoft Fabric Community Conference 2025</a:t>
            </a:r>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40783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35920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1" y="0"/>
            <a:ext cx="12191999"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95596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357648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1" y="0"/>
            <a:ext cx="12191999"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99845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4" y="200"/>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7" y="656374"/>
            <a:ext cx="1169349" cy="1177497"/>
          </a:xfrm>
          <a:prstGeom prst="rect">
            <a:avLst/>
          </a:prstGeom>
        </p:spPr>
      </p:pic>
    </p:spTree>
    <p:extLst>
      <p:ext uri="{BB962C8B-B14F-4D97-AF65-F5344CB8AC3E}">
        <p14:creationId xmlns:p14="http://schemas.microsoft.com/office/powerpoint/2010/main" val="39559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5"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2"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3" y="5059365"/>
            <a:ext cx="3494087" cy="1120775"/>
          </a:xfrm>
        </p:spPr>
        <p:txBody>
          <a:bodyPr/>
          <a:lstStyle>
            <a:lvl1pPr marL="0" indent="0">
              <a:buNone/>
              <a:defRPr/>
            </a:lvl1pPr>
            <a:lvl2pPr marL="271456"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5"/>
            <a:ext cx="3468132" cy="1120775"/>
          </a:xfrm>
        </p:spPr>
        <p:txBody>
          <a:bodyPr/>
          <a:lstStyle>
            <a:lvl1pPr marL="0" indent="0">
              <a:buNone/>
              <a:defRPr/>
            </a:lvl1pPr>
            <a:lvl2pPr marL="271456"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5"/>
            <a:ext cx="3485224" cy="1120775"/>
          </a:xfrm>
        </p:spPr>
        <p:txBody>
          <a:bodyPr/>
          <a:lstStyle>
            <a:lvl1pPr marL="0" indent="0">
              <a:buNone/>
              <a:defRPr/>
            </a:lvl1pPr>
            <a:lvl2pPr marL="271456"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1487128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54351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8311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2"/>
            <a:ext cx="12191999"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336181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3"/>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891" marR="0" lvl="0" indent="-342891" algn="l" defTabSz="932719"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891" marR="0" lvl="0" indent="-342891" algn="l" defTabSz="932719"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99245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94254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2"/>
            <a:ext cx="12191999"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94863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1" y="1435101"/>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760545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37708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594" indent="0">
              <a:buNone/>
              <a:defRPr/>
            </a:lvl2pPr>
            <a:lvl3pPr marL="457189" indent="0">
              <a:buNone/>
              <a:defRPr/>
            </a:lvl3pPr>
            <a:lvl4pPr marL="661971" indent="0">
              <a:buNone/>
              <a:defRPr/>
            </a:lvl4pPr>
            <a:lvl5pPr marL="855641" indent="0">
              <a:buNone/>
              <a:defRPr/>
            </a:lvl5pPr>
          </a:lstStyle>
          <a:p>
            <a:pPr lvl="0"/>
            <a:r>
              <a:rPr lang="en-US"/>
              <a:t>Click to edit eyebrow style</a:t>
            </a:r>
          </a:p>
        </p:txBody>
      </p:sp>
    </p:spTree>
    <p:extLst>
      <p:ext uri="{BB962C8B-B14F-4D97-AF65-F5344CB8AC3E}">
        <p14:creationId xmlns:p14="http://schemas.microsoft.com/office/powerpoint/2010/main" val="338097062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1" y="1435101"/>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9" y="1435101"/>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671213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4" userDrawn="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9"/>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6"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30542351"/>
      </p:ext>
    </p:extLst>
  </p:cSld>
  <p:clrMapOvr>
    <a:masterClrMapping/>
  </p:clrMapOvr>
  <p:extLst>
    <p:ext uri="{DCECCB84-F9BA-43D5-87BE-67443E8EF086}">
      <p15:sldGuideLst xmlns:p15="http://schemas.microsoft.com/office/powerpoint/2012/main">
        <p15:guide id="2" pos="3360" userDrawn="1">
          <p15:clr>
            <a:srgbClr val="FBAE40"/>
          </p15:clr>
        </p15:guide>
        <p15:guide id="3" pos="2987" userDrawn="1">
          <p15:clr>
            <a:srgbClr val="FBAE40"/>
          </p15:clr>
        </p15:guide>
        <p15:guide id="4" orient="horz" pos="1276" userDrawn="1">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52351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4" userDrawn="1">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1"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6"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60286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5" y="2081213"/>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3" y="2081213"/>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516384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7"/>
            <a:ext cx="3264408" cy="1452705"/>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7"/>
            <a:ext cx="3264408" cy="1452705"/>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7"/>
            <a:ext cx="3264408" cy="1452705"/>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4491654"/>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2431"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2"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2" y="228311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6" y="227647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1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10" y="228311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4" y="227647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069997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5"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0032431"/>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611"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1" userDrawn="1">
          <p15:clr>
            <a:srgbClr val="5ACBF0"/>
          </p15:clr>
        </p15:guide>
        <p15:guide id="12" orient="horz" pos="1436" userDrawn="1">
          <p15:clr>
            <a:srgbClr val="5ACBF0"/>
          </p15:clr>
        </p15:guide>
        <p15:guide id="13" pos="4647" userDrawn="1">
          <p15:clr>
            <a:srgbClr val="5ACBF0"/>
          </p15:clr>
        </p15:guide>
        <p15:guide id="14" pos="6072" userDrawn="1">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182505315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5" y="2875003"/>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1682697518"/>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30" orient="horz" pos="288" userDrawn="1">
          <p15:clr>
            <a:srgbClr val="5ACBF0"/>
          </p15:clr>
        </p15:guide>
        <p15:guide id="32" orient="horz" pos="2160" userDrawn="1">
          <p15:clr>
            <a:srgbClr val="5ACBF0"/>
          </p15:clr>
        </p15:guide>
        <p15:guide id="33" pos="2976" userDrawn="1">
          <p15:clr>
            <a:srgbClr val="5ACBF0"/>
          </p15:clr>
        </p15:guide>
        <p15:guide id="34" pos="3336" userDrawn="1">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56844076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52"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1" y="3535540"/>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830087"/>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8"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1" y="503398"/>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5"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8648491"/>
      </p:ext>
    </p:extLst>
  </p:cSld>
  <p:clrMapOvr>
    <a:masterClrMapping/>
  </p:clrMapOvr>
  <p:extLst>
    <p:ext uri="{DCECCB84-F9BA-43D5-87BE-67443E8EF086}">
      <p15:sldGuideLst xmlns:p15="http://schemas.microsoft.com/office/powerpoint/2012/main"/>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5"/>
            <a:ext cx="4159951"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9236968"/>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8276906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0253303"/>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0827882"/>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91373785"/>
      </p:ext>
    </p:extLst>
  </p:cSld>
  <p:clrMapOvr>
    <a:masterClrMapping/>
  </p:clrMapOvr>
  <p:transition>
    <p:fade/>
  </p:transition>
  <p:extLst>
    <p:ext uri="{DCECCB84-F9BA-43D5-87BE-67443E8EF086}">
      <p15:sldGuideLst xmlns:p15="http://schemas.microsoft.com/office/powerpoint/2012/main">
        <p15:guide id="7" pos="4105" userDrawn="1">
          <p15:clr>
            <a:srgbClr val="5ACBF0"/>
          </p15:clr>
        </p15:guide>
        <p15:guide id="8" orient="horz" pos="2160" userDrawn="1">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1701806"/>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301932"/>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2"/>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2"/>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0730484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guide id="8" orient="horz" pos="3464" userDrawn="1">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4"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2"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819803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4643626"/>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287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1341676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userDrawn="1">
          <p15:clr>
            <a:srgbClr val="5ACBF0"/>
          </p15:clr>
        </p15:guide>
        <p15:guide id="7" pos="2996" userDrawn="1">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9" y="3427063"/>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9" y="4237516"/>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9" y="3393377"/>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9" y="4754416"/>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9"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9" y="4720730"/>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9" y="735410"/>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9"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9" y="209417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9" y="290462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2"/>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2"/>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2"/>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1" y="503397"/>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929870463"/>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2"/>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007497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3827" userDrawn="1">
          <p15:clr>
            <a:srgbClr val="5ACBF0"/>
          </p15:clr>
        </p15:guide>
        <p15:guide id="6" pos="3859" userDrawn="1">
          <p15:clr>
            <a:srgbClr val="5ACBF0"/>
          </p15:clr>
        </p15:guide>
        <p15:guide id="11" pos="1911" userDrawn="1">
          <p15:clr>
            <a:srgbClr val="5ACBF0"/>
          </p15:clr>
        </p15:guide>
        <p15:guide id="12" pos="5771" userDrawn="1">
          <p15:clr>
            <a:srgbClr val="5ACBF0"/>
          </p15:clr>
        </p15:guide>
        <p15:guide id="13" orient="horz" pos="3360" userDrawn="1">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2"/>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11"/>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2"/>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616825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2535" userDrawn="1">
          <p15:clr>
            <a:srgbClr val="5ACBF0"/>
          </p15:clr>
        </p15:guide>
        <p15:guide id="6" pos="2573" userDrawn="1">
          <p15:clr>
            <a:srgbClr val="5ACBF0"/>
          </p15:clr>
        </p15:guide>
        <p15:guide id="8" pos="5109" userDrawn="1">
          <p15:clr>
            <a:srgbClr val="5ACBF0"/>
          </p15:clr>
        </p15:guide>
        <p15:guide id="9" pos="5145" userDrawn="1">
          <p15:clr>
            <a:srgbClr val="5ACBF0"/>
          </p15:clr>
        </p15:guide>
        <p15:guide id="11" pos="1267" userDrawn="1">
          <p15:clr>
            <a:srgbClr val="5ACBF0"/>
          </p15:clr>
        </p15:guide>
        <p15:guide id="12" pos="3840" userDrawn="1">
          <p15:clr>
            <a:srgbClr val="5ACBF0"/>
          </p15:clr>
        </p15:guide>
        <p15:guide id="13" pos="6415" userDrawn="1">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9" userDrawn="1">
          <p15:clr>
            <a:srgbClr val="5ACBF0"/>
          </p15:clr>
        </p15:guide>
        <p15:guide id="18" pos="5515" userDrawn="1">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958390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91" userDrawn="1">
          <p15:clr>
            <a:srgbClr val="5ACBF0"/>
          </p15:clr>
        </p15:guide>
        <p15:guide id="6" pos="1931" userDrawn="1">
          <p15:clr>
            <a:srgbClr val="5ACBF0"/>
          </p15:clr>
        </p15:guide>
        <p15:guide id="7" pos="5749" userDrawn="1">
          <p15:clr>
            <a:srgbClr val="5ACBF0"/>
          </p15:clr>
        </p15:guide>
        <p15:guide id="8" pos="3820" userDrawn="1">
          <p15:clr>
            <a:srgbClr val="5ACBF0"/>
          </p15:clr>
        </p15:guide>
        <p15:guide id="9" pos="3860" userDrawn="1">
          <p15:clr>
            <a:srgbClr val="5ACBF0"/>
          </p15:clr>
        </p15:guide>
        <p15:guide id="10" pos="5789" userDrawn="1">
          <p15:clr>
            <a:srgbClr val="5ACBF0"/>
          </p15:clr>
        </p15:guide>
        <p15:guide id="11" pos="944" userDrawn="1">
          <p15:clr>
            <a:srgbClr val="5ACBF0"/>
          </p15:clr>
        </p15:guide>
        <p15:guide id="12" pos="2876" userDrawn="1">
          <p15:clr>
            <a:srgbClr val="5ACBF0"/>
          </p15:clr>
        </p15:guide>
        <p15:guide id="13" pos="4807" userDrawn="1">
          <p15:clr>
            <a:srgbClr val="5ACBF0"/>
          </p15:clr>
        </p15:guide>
        <p15:guide id="14" pos="6736" userDrawn="1">
          <p15:clr>
            <a:srgbClr val="5ACBF0"/>
          </p15:clr>
        </p15:guide>
        <p15:guide id="15" orient="horz" userDrawn="1">
          <p15:clr>
            <a:srgbClr val="5ACBF0"/>
          </p15:clr>
        </p15:guide>
        <p15:guide id="16" pos="1524" userDrawn="1">
          <p15:clr>
            <a:srgbClr val="5ACBF0"/>
          </p15:clr>
        </p15:guide>
        <p15:guide id="17" pos="2299" userDrawn="1">
          <p15:clr>
            <a:srgbClr val="5ACBF0"/>
          </p15:clr>
        </p15:guide>
        <p15:guide id="18" pos="3451" userDrawn="1">
          <p15:clr>
            <a:srgbClr val="5ACBF0"/>
          </p15:clr>
        </p15:guide>
        <p15:guide id="19" pos="4231"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3"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1"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510569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4631" userDrawn="1">
          <p15:clr>
            <a:srgbClr val="5ACBF0"/>
          </p15:clr>
        </p15:guide>
        <p15:guide id="9" pos="4593" userDrawn="1">
          <p15:clr>
            <a:srgbClr val="5ACBF0"/>
          </p15:clr>
        </p15:guide>
        <p15:guide id="10" pos="6135" userDrawn="1">
          <p15:clr>
            <a:srgbClr val="5ACBF0"/>
          </p15:clr>
        </p15:guide>
        <p15:guide id="11" pos="1323" userDrawn="1">
          <p15:clr>
            <a:srgbClr val="5ACBF0"/>
          </p15:clr>
        </p15:guide>
        <p15:guide id="12" pos="2865" userDrawn="1">
          <p15:clr>
            <a:srgbClr val="5ACBF0"/>
          </p15:clr>
        </p15:guide>
        <p15:guide id="13" pos="4815" userDrawn="1">
          <p15:clr>
            <a:srgbClr val="5ACBF0"/>
          </p15:clr>
        </p15:guide>
        <p15:guide id="14" pos="6361" userDrawn="1">
          <p15:clr>
            <a:srgbClr val="5ACBF0"/>
          </p15:clr>
        </p15:guide>
        <p15:guide id="15" orient="horz" userDrawn="1">
          <p15:clr>
            <a:srgbClr val="5ACBF0"/>
          </p15:clr>
        </p15:guide>
        <p15:guide id="16" pos="1727" userDrawn="1">
          <p15:clr>
            <a:srgbClr val="5ACBF0"/>
          </p15:clr>
        </p15:guide>
        <p15:guide id="17" pos="2295" userDrawn="1">
          <p15:clr>
            <a:srgbClr val="5ACBF0"/>
          </p15:clr>
        </p15:guide>
        <p15:guide id="18" pos="3273" userDrawn="1">
          <p15:clr>
            <a:srgbClr val="5ACBF0"/>
          </p15:clr>
        </p15:guide>
        <p15:guide id="19" pos="4411" userDrawn="1">
          <p15:clr>
            <a:srgbClr val="5ACBF0"/>
          </p15:clr>
        </p15:guide>
        <p15:guide id="21" pos="6179" userDrawn="1">
          <p15:clr>
            <a:srgbClr val="5ACBF0"/>
          </p15:clr>
        </p15:guide>
        <p15:guide id="22" pos="1501" userDrawn="1">
          <p15:clr>
            <a:srgbClr val="5ACBF0"/>
          </p15:clr>
        </p15:guide>
        <p15:guide id="23" pos="1543" userDrawn="1">
          <p15:clr>
            <a:srgbClr val="5ACBF0"/>
          </p15:clr>
        </p15:guide>
        <p15:guide id="24" pos="3049" userDrawn="1">
          <p15:clr>
            <a:srgbClr val="5ACBF0"/>
          </p15:clr>
        </p15:guide>
        <p15:guide id="25" pos="3088" userDrawn="1">
          <p15:clr>
            <a:srgbClr val="5ACBF0"/>
          </p15:clr>
        </p15:guide>
        <p15:guide id="26" pos="5955" userDrawn="1">
          <p15:clr>
            <a:srgbClr val="5ACBF0"/>
          </p15:clr>
        </p15:guide>
        <p15:guide id="27" pos="3840" userDrawn="1">
          <p15:clr>
            <a:srgbClr val="5ACBF0"/>
          </p15:clr>
        </p15:guide>
        <p15:guide id="28" pos="5387" userDrawn="1">
          <p15:clr>
            <a:srgbClr val="5ACBF0"/>
          </p15:clr>
        </p15:guide>
        <p15:guide id="29" pos="753" userDrawn="1">
          <p15:clr>
            <a:srgbClr val="5ACBF0"/>
          </p15:clr>
        </p15:guide>
        <p15:guide id="30" pos="6927" userDrawn="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7"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2566275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3840" userDrawn="1">
          <p15:clr>
            <a:srgbClr val="5ACBF0"/>
          </p15:clr>
        </p15:guide>
        <p15:guide id="4" pos="1283" userDrawn="1">
          <p15:clr>
            <a:srgbClr val="5ACBF0"/>
          </p15:clr>
        </p15:guide>
        <p15:guide id="5" pos="5667" userDrawn="1">
          <p15:clr>
            <a:srgbClr val="5ACBF0"/>
          </p15:clr>
        </p15:guide>
        <p15:guide id="6" pos="2741" userDrawn="1">
          <p15:clr>
            <a:srgbClr val="5ACBF0"/>
          </p15:clr>
        </p15:guide>
        <p15:guide id="7" pos="2012" userDrawn="1">
          <p15:clr>
            <a:srgbClr val="5ACBF0"/>
          </p15:clr>
        </p15:guide>
        <p15:guide id="8" pos="3109" userDrawn="1">
          <p15:clr>
            <a:srgbClr val="5ACBF0"/>
          </p15:clr>
        </p15:guide>
        <p15:guide id="9" pos="4571" userDrawn="1">
          <p15:clr>
            <a:srgbClr val="5ACBF0"/>
          </p15:clr>
        </p15:guide>
        <p15:guide id="11" pos="6397" userDrawn="1">
          <p15:clr>
            <a:srgbClr val="5ACBF0"/>
          </p15:clr>
        </p15:guide>
        <p15:guide id="12" orient="horz" pos="1440" userDrawn="1">
          <p15:clr>
            <a:srgbClr val="5ACBF0"/>
          </p15:clr>
        </p15:guide>
        <p15:guide id="13" pos="4939" userDrawn="1">
          <p15:clr>
            <a:srgbClr val="5ACBF0"/>
          </p15:clr>
        </p15:guide>
        <p15:guide id="14" orient="horz" pos="2894" userDrawn="1">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207595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5" userDrawn="1">
          <p15:clr>
            <a:srgbClr val="5ACBF0"/>
          </p15:clr>
        </p15:guide>
        <p15:guide id="7" pos="3655" userDrawn="1">
          <p15:clr>
            <a:srgbClr val="5ACBF0"/>
          </p15:clr>
        </p15:guide>
        <p15:guide id="8" pos="2195" userDrawn="1">
          <p15:clr>
            <a:srgbClr val="5ACBF0"/>
          </p15:clr>
        </p15:guide>
        <p15:guide id="10" pos="2927"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7"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7"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9"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622610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6216" userDrawn="1">
          <p15:clr>
            <a:srgbClr val="5ACBF0"/>
          </p15:clr>
        </p15:guide>
        <p15:guide id="5" pos="5851" userDrawn="1">
          <p15:clr>
            <a:srgbClr val="5ACBF0"/>
          </p15:clr>
        </p15:guide>
        <p15:guide id="7" pos="4392" userDrawn="1">
          <p15:clr>
            <a:srgbClr val="5ACBF0"/>
          </p15:clr>
        </p15:guide>
        <p15:guide id="8" pos="3292" userDrawn="1">
          <p15:clr>
            <a:srgbClr val="5ACBF0"/>
          </p15:clr>
        </p15:guide>
        <p15:guide id="10" pos="2927" userDrawn="1">
          <p15:clr>
            <a:srgbClr val="5ACBF0"/>
          </p15:clr>
        </p15:guide>
        <p15:guide id="11" pos="4755" userDrawn="1">
          <p15:clr>
            <a:srgbClr val="5ACBF0"/>
          </p15:clr>
        </p15:guide>
        <p15:guide id="13" pos="1464" userDrawn="1">
          <p15:clr>
            <a:srgbClr val="5ACBF0"/>
          </p15:clr>
        </p15:guide>
        <p15:guide id="14" orient="horz" pos="1440" userDrawn="1">
          <p15:clr>
            <a:srgbClr val="5ACBF0"/>
          </p15:clr>
        </p15:guide>
        <p15:guide id="15" pos="1831" userDrawn="1">
          <p15:clr>
            <a:srgbClr val="5ACBF0"/>
          </p15:clr>
        </p15:guide>
        <p15:guide id="16" orient="horz" pos="2533" userDrawn="1">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190709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3211971"/>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361746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2540690416"/>
      </p:ext>
    </p:extLst>
  </p:cSld>
  <p:clrMapOvr>
    <a:masterClrMapping/>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80"/>
            <a:ext cx="3252991" cy="527045"/>
          </a:xfrm>
          <a:prstGeom prst="rect">
            <a:avLst/>
          </a:prstGeom>
        </p:spPr>
        <p:txBody>
          <a:bodyPr anchor="ctr">
            <a:noAutofit/>
          </a:bodyPr>
          <a:lstStyle>
            <a:lvl1pPr algn="l">
              <a:defRPr lang="en-US" sz="4400" b="0" i="0" kern="1200" cap="none" spc="-51"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7" cy="618950"/>
          </a:xfrm>
          <a:prstGeom prst="rect">
            <a:avLst/>
          </a:prstGeom>
        </p:spPr>
      </p:pic>
    </p:spTree>
    <p:extLst>
      <p:ext uri="{BB962C8B-B14F-4D97-AF65-F5344CB8AC3E}">
        <p14:creationId xmlns:p14="http://schemas.microsoft.com/office/powerpoint/2010/main" val="2408726331"/>
      </p:ext>
    </p:extLst>
  </p:cSld>
  <p:clrMapOvr>
    <a:overrideClrMapping bg1="lt1" tx1="dk1" bg2="lt2" tx2="dk2" accent1="accent1" accent2="accent2" accent3="accent3" accent4="accent4" accent5="accent5" accent6="accent6" hlink="hlink" folHlink="folHlink"/>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8"/>
            <a:ext cx="3788359"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8356676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1"/>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75650506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0"/>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8"/>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7894553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3283" userDrawn="1">
          <p15:clr>
            <a:srgbClr val="5ACBF0"/>
          </p15:clr>
        </p15:guide>
        <p15:guide id="8" pos="3655" userDrawn="1">
          <p15:clr>
            <a:srgbClr val="5ACBF0"/>
          </p15:clr>
        </p15:guide>
        <p15:guide id="9" pos="2916" userDrawn="1">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2"/>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1359284324"/>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4403" userDrawn="1">
          <p15:clr>
            <a:srgbClr val="5ACBF0"/>
          </p15:clr>
        </p15:guide>
        <p15:guide id="7" pos="4035" userDrawn="1">
          <p15:clr>
            <a:srgbClr val="5ACBF0"/>
          </p15:clr>
        </p15:guide>
        <p15:guide id="8" pos="4772" userDrawn="1">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839786"/>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61" userDrawn="1">
          <p15:clr>
            <a:srgbClr val="A4A3A4"/>
          </p15:clr>
        </p15:guide>
        <p15:guide id="15" pos="3348" userDrawn="1">
          <p15:clr>
            <a:srgbClr val="A4A3A4"/>
          </p15:clr>
        </p15:guide>
        <p15:guide id="16" pos="3755" userDrawn="1">
          <p15:clr>
            <a:srgbClr val="A4A3A4"/>
          </p15:clr>
        </p15:guide>
        <p15:guide id="17" pos="3931" userDrawn="1">
          <p15:clr>
            <a:srgbClr val="A4A3A4"/>
          </p15:clr>
        </p15:guide>
        <p15:guide id="18" pos="4343" userDrawn="1">
          <p15:clr>
            <a:srgbClr val="A4A3A4"/>
          </p15:clr>
        </p15:guide>
        <p15:guide id="19" pos="4531"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12191999"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2"/>
            <a:ext cx="3556000" cy="338554"/>
          </a:xfrm>
          <a:prstGeom prst="rect">
            <a:avLst/>
          </a:prstGeom>
          <a:noFill/>
        </p:spPr>
        <p:txBody>
          <a:bodyPr wrap="square" lIns="0">
            <a:spAutoFit/>
          </a:bodyPr>
          <a:lstStyle/>
          <a:p>
            <a:pPr marL="0" marR="0" lvl="0" indent="0" algn="ctr"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1"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3"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9" y="4332117"/>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7" y="1746570"/>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19" fontAlgn="auto">
              <a:lnSpc>
                <a:spcPct val="80000"/>
              </a:lnSpc>
              <a:spcBef>
                <a:spcPct val="0"/>
              </a:spcBef>
              <a:spcAft>
                <a:spcPts val="0"/>
              </a:spcAft>
              <a:buClrTx/>
              <a:buSzTx/>
              <a:tabLst>
                <a:tab pos="2628834" algn="l"/>
              </a:tabLst>
              <a:defRPr/>
            </a:pPr>
            <a:r>
              <a:rPr lang="en-US" sz="6000" b="1" spc="-51">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67102179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61" userDrawn="1">
          <p15:clr>
            <a:srgbClr val="A4A3A4"/>
          </p15:clr>
        </p15:guide>
        <p15:guide id="15" pos="3348" userDrawn="1">
          <p15:clr>
            <a:srgbClr val="A4A3A4"/>
          </p15:clr>
        </p15:guide>
        <p15:guide id="16" pos="3755" userDrawn="1">
          <p15:clr>
            <a:srgbClr val="A4A3A4"/>
          </p15:clr>
        </p15:guide>
        <p15:guide id="17" pos="3931" userDrawn="1">
          <p15:clr>
            <a:srgbClr val="A4A3A4"/>
          </p15:clr>
        </p15:guide>
        <p15:guide id="18" pos="4343" userDrawn="1">
          <p15:clr>
            <a:srgbClr val="A4A3A4"/>
          </p15:clr>
        </p15:guide>
        <p15:guide id="19" pos="4531"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160" userDrawn="1">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03675903"/>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86653502"/>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Microsoft Fabric Community Conference 2025</a:t>
            </a:r>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77493614"/>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4"/>
            <a:ext cx="2026920" cy="553998"/>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1317726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50992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userDrawn="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7827263" y="2199576"/>
            <a:ext cx="3760471"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228594" indent="-228594" algn="ctr">
              <a:buNone/>
              <a:defRPr lang="en-US" sz="1800" b="1">
                <a:solidFill>
                  <a:schemeClr val="tx1"/>
                </a:solidFill>
                <a:latin typeface="+mn-lt"/>
              </a:defRPr>
            </a:lvl1pPr>
          </a:lstStyle>
          <a:p>
            <a:pPr marL="228594" lvl="0" indent="-228594"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1245931" y="3206751"/>
            <a:ext cx="2706480" cy="1477328"/>
          </a:xfrm>
        </p:spPr>
        <p:txBody>
          <a:bodyPr anchor="t"/>
          <a:lstStyle>
            <a:lvl1pPr marL="0" indent="0">
              <a:spcBef>
                <a:spcPts val="0"/>
              </a:spcBef>
              <a:buNone/>
              <a:defRPr sz="32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552732" y="2199578"/>
            <a:ext cx="6932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80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1245931" y="4963877"/>
            <a:ext cx="270648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28238065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4" y="1446823"/>
            <a:ext cx="3294063"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7"/>
            <a:ext cx="32940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736666713"/>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9074836"/>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9" y="3427063"/>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9" y="4237516"/>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9" y="3393377"/>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9" y="4754416"/>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9"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9" y="4720730"/>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9" y="735410"/>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9"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9" y="209417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9" y="290462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2"/>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2"/>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2"/>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1" y="503398"/>
            <a:ext cx="3640651" cy="1107996"/>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6274040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2"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788837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1" y="0"/>
            <a:ext cx="12191999"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84752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7343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1" y="0"/>
            <a:ext cx="12191999"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678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4" y="200"/>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19" rtl="0" eaLnBrk="1" latinLnBrk="0" hangingPunct="1">
              <a:lnSpc>
                <a:spcPct val="100000"/>
              </a:lnSpc>
              <a:spcBef>
                <a:spcPct val="0"/>
              </a:spcBef>
              <a:buNone/>
              <a:defRPr lang="en-US" sz="4000" b="0" kern="1200" cap="none" spc="-51"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2"/>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7" y="656374"/>
            <a:ext cx="1169349" cy="1177497"/>
          </a:xfrm>
          <a:prstGeom prst="rect">
            <a:avLst/>
          </a:prstGeom>
        </p:spPr>
      </p:pic>
    </p:spTree>
    <p:extLst>
      <p:ext uri="{BB962C8B-B14F-4D97-AF65-F5344CB8AC3E}">
        <p14:creationId xmlns:p14="http://schemas.microsoft.com/office/powerpoint/2010/main" val="4185020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679542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7"/>
            <a:ext cx="1326124" cy="283975"/>
          </a:xfrm>
          <a:prstGeom prst="rect">
            <a:avLst/>
          </a:prstGeom>
        </p:spPr>
      </p:pic>
      <p:pic>
        <p:nvPicPr>
          <p:cNvPr id="4" name="Picture 3">
            <a:extLst>
              <a:ext uri="{FF2B5EF4-FFF2-40B4-BE49-F238E27FC236}">
                <a16:creationId xmlns:a16="http://schemas.microsoft.com/office/drawing/2014/main" id="{44486EF0-27E0-E4E9-BAAB-33478A369BF8}"/>
              </a:ext>
            </a:extLst>
          </p:cNvPr>
          <p:cNvPicPr>
            <a:picLocks noChangeAspect="1"/>
          </p:cNvPicPr>
          <p:nvPr userDrawn="1"/>
        </p:nvPicPr>
        <p:blipFill>
          <a:blip r:embed="rId3"/>
          <a:stretch>
            <a:fillRect/>
          </a:stretch>
        </p:blipFill>
        <p:spPr>
          <a:xfrm>
            <a:off x="7041637" y="2143976"/>
            <a:ext cx="3173569" cy="2570048"/>
          </a:xfrm>
          <a:prstGeom prst="rect">
            <a:avLst/>
          </a:prstGeom>
        </p:spPr>
      </p:pic>
      <p:pic>
        <p:nvPicPr>
          <p:cNvPr id="5" name="Picture 4">
            <a:extLst>
              <a:ext uri="{FF2B5EF4-FFF2-40B4-BE49-F238E27FC236}">
                <a16:creationId xmlns:a16="http://schemas.microsoft.com/office/drawing/2014/main" id="{DC7C1583-FECE-43B8-F9D5-64253C2291EE}"/>
              </a:ext>
            </a:extLst>
          </p:cNvPr>
          <p:cNvPicPr>
            <a:picLocks noChangeAspect="1"/>
          </p:cNvPicPr>
          <p:nvPr userDrawn="1"/>
        </p:nvPicPr>
        <p:blipFill>
          <a:blip r:embed="rId4"/>
          <a:srcRect b="11218"/>
          <a:stretch/>
        </p:blipFill>
        <p:spPr>
          <a:xfrm>
            <a:off x="514736" y="925876"/>
            <a:ext cx="5860307" cy="5932125"/>
          </a:xfrm>
          <a:prstGeom prst="rect">
            <a:avLst/>
          </a:prstGeom>
        </p:spPr>
      </p:pic>
    </p:spTree>
    <p:extLst>
      <p:ext uri="{BB962C8B-B14F-4D97-AF65-F5344CB8AC3E}">
        <p14:creationId xmlns:p14="http://schemas.microsoft.com/office/powerpoint/2010/main" val="421122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087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2"/>
            <a:ext cx="12191999"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32197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3"/>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891" marR="0" lvl="0" indent="-342891" algn="l" defTabSz="932719"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891" marR="0" lvl="0" indent="-342891" algn="l" defTabSz="932719"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401027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2" y="2"/>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92266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1" y="2"/>
            <a:ext cx="12191999"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19" rtl="0" eaLnBrk="1" latinLnBrk="0" hangingPunct="1">
              <a:lnSpc>
                <a:spcPct val="90000"/>
              </a:lnSpc>
              <a:spcBef>
                <a:spcPct val="0"/>
              </a:spcBef>
              <a:buNone/>
              <a:defRPr lang="en-US" sz="4000" b="0" kern="1200" cap="none" spc="-5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96209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1" y="1435101"/>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1730016"/>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9959465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1" y="1434371"/>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594" indent="0">
              <a:buNone/>
              <a:defRPr/>
            </a:lvl2pPr>
            <a:lvl3pPr marL="457189" indent="0">
              <a:buNone/>
              <a:defRPr/>
            </a:lvl3pPr>
            <a:lvl4pPr marL="661971" indent="0">
              <a:buNone/>
              <a:defRPr/>
            </a:lvl4pPr>
            <a:lvl5pPr marL="855641" indent="0">
              <a:buNone/>
              <a:defRPr/>
            </a:lvl5pPr>
          </a:lstStyle>
          <a:p>
            <a:pPr lvl="0"/>
            <a:r>
              <a:rPr lang="en-US"/>
              <a:t>Click to edit eyebrow style</a:t>
            </a:r>
          </a:p>
        </p:txBody>
      </p:sp>
    </p:spTree>
    <p:extLst>
      <p:ext uri="{BB962C8B-B14F-4D97-AF65-F5344CB8AC3E}">
        <p14:creationId xmlns:p14="http://schemas.microsoft.com/office/powerpoint/2010/main" val="156917077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1" y="1435101"/>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9" y="1435101"/>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832905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4" userDrawn="1">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12749"/>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020664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3656" userDrawn="1">
          <p15:clr>
            <a:srgbClr val="5ACBF0"/>
          </p15:clr>
        </p15:guide>
        <p15:guide id="5" pos="402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2" name="Graphic 1">
            <a:extLst>
              <a:ext uri="{FF2B5EF4-FFF2-40B4-BE49-F238E27FC236}">
                <a16:creationId xmlns:a16="http://schemas.microsoft.com/office/drawing/2014/main" id="{4F7F3262-8518-B29F-D5EF-448041552FC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1775604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userDrawn="1">
          <p15:clr>
            <a:srgbClr val="5ACBF0"/>
          </p15:clr>
        </p15:guide>
        <p15:guide id="7" pos="2996"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1"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66734" indent="-152396">
              <a:defRPr lang="en-US" dirty="0"/>
            </a:lvl4pPr>
            <a:lvl5pPr marL="793731" indent="-12064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6" y="2084390"/>
            <a:ext cx="5219700" cy="1551194"/>
          </a:xfrm>
        </p:spPr>
        <p:txBody>
          <a:bodyPr>
            <a:spAutoFit/>
          </a:bodyPr>
          <a:lstStyle>
            <a:lvl1pPr marL="171446" indent="-171446">
              <a:defRPr lang="en-US" sz="2400" dirty="0"/>
            </a:lvl1pPr>
            <a:lvl2pPr marL="342891" indent="-171446">
              <a:defRPr lang="en-US" dirty="0"/>
            </a:lvl2pPr>
            <a:lvl3pPr marL="514338" indent="-171446">
              <a:defRPr lang="en-US" dirty="0"/>
            </a:lvl3pPr>
            <a:lvl4pPr marL="685783" indent="-136522">
              <a:defRPr lang="en-US" dirty="0"/>
            </a:lvl4pPr>
            <a:lvl5pPr marL="793731" indent="-12064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738478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1"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5" y="2081213"/>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6"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3" y="2081213"/>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43896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3656" userDrawn="1">
          <p15:clr>
            <a:srgbClr val="5ACBF0"/>
          </p15:clr>
        </p15:guide>
        <p15:guide id="5" pos="4024" userDrawn="1">
          <p15:clr>
            <a:srgbClr val="5ACBF0"/>
          </p15:clr>
        </p15:guide>
        <p15:guide id="7" orient="horz" pos="905" userDrawn="1">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7"/>
            <a:ext cx="3264408" cy="1452705"/>
          </a:xfrm>
        </p:spPr>
        <p:txBody>
          <a:bodyPr wrap="square">
            <a:spAutoFit/>
          </a:bodyPr>
          <a:lstStyle>
            <a:lvl1pPr marL="176209" indent="-176209">
              <a:defRPr lang="en-US" sz="2000" dirty="0"/>
            </a:lvl1pPr>
            <a:lvl2pPr marL="322255" indent="-150810">
              <a:defRPr lang="en-US" sz="1800" dirty="0"/>
            </a:lvl2pPr>
            <a:lvl3pPr marL="466714" indent="-138110">
              <a:defRPr lang="en-US" dirty="0"/>
            </a:lvl3pPr>
            <a:lvl4pPr marL="595298" indent="-128585">
              <a:defRPr lang="en-US" dirty="0"/>
            </a:lvl4pPr>
            <a:lvl5pPr marL="731820" indent="-1222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7"/>
            <a:ext cx="3264408" cy="1452705"/>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7"/>
            <a:ext cx="3264408" cy="1452705"/>
          </a:xfrm>
        </p:spPr>
        <p:txBody>
          <a:bodyPr wrap="square">
            <a:spAutoFit/>
          </a:bodyPr>
          <a:lstStyle>
            <a:lvl1pPr marL="176209" indent="-176209">
              <a:defRPr lang="en-US" sz="2000" dirty="0"/>
            </a:lvl1pPr>
            <a:lvl2pPr marL="398453" indent="-169858">
              <a:defRPr lang="en-US" sz="1800" dirty="0"/>
            </a:lvl2pPr>
            <a:lvl3pPr marL="555611" indent="-157159">
              <a:defRPr lang="en-US" dirty="0"/>
            </a:lvl3pPr>
            <a:lvl4pPr marL="685783" indent="-136522">
              <a:defRPr lang="en-US" dirty="0"/>
            </a:lvl4pPr>
            <a:lvl5pPr marL="800080" indent="-111123">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085207"/>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2431" userDrawn="1">
          <p15:clr>
            <a:srgbClr val="5ACBF0"/>
          </p15:clr>
        </p15:guide>
        <p15:guide id="7" pos="2811" userDrawn="1">
          <p15:clr>
            <a:srgbClr val="5ACBF0"/>
          </p15:clr>
        </p15:guide>
        <p15:guide id="8" pos="4871" userDrawn="1">
          <p15:clr>
            <a:srgbClr val="5ACBF0"/>
          </p15:clr>
        </p15:guide>
        <p15:guide id="9" pos="5251" userDrawn="1">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2"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2" y="228311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6" y="227647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1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10" y="228311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6"/>
            <a:ext cx="2533651"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4" y="2276476"/>
            <a:ext cx="2532063" cy="1384995"/>
          </a:xfrm>
        </p:spPr>
        <p:txBody>
          <a:bodyPr wrap="square">
            <a:spAutoFit/>
          </a:bodyPr>
          <a:lstStyle>
            <a:lvl1pPr marL="141284" indent="-141284">
              <a:defRPr lang="en-US" sz="1800" dirty="0"/>
            </a:lvl1pPr>
            <a:lvl2pPr marL="285744" indent="-125410">
              <a:defRPr lang="en-US" sz="1600" dirty="0"/>
            </a:lvl2pPr>
            <a:lvl3pPr marL="438140" indent="-133347">
              <a:defRPr lang="en-US" dirty="0"/>
            </a:lvl3pPr>
            <a:lvl4pPr marL="566724" indent="-114297">
              <a:defRPr lang="en-US" dirty="0"/>
            </a:lvl4pPr>
            <a:lvl5pPr marL="685783" indent="-109536">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9706178"/>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5" y="228311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6"/>
            <a:ext cx="1965960" cy="1421928"/>
          </a:xfr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735942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611"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1" userDrawn="1">
          <p15:clr>
            <a:srgbClr val="5ACBF0"/>
          </p15:clr>
        </p15:guide>
        <p15:guide id="12" orient="horz" pos="1436" userDrawn="1">
          <p15:clr>
            <a:srgbClr val="5ACBF0"/>
          </p15:clr>
        </p15:guide>
        <p15:guide id="13" pos="4647" userDrawn="1">
          <p15:clr>
            <a:srgbClr val="5ACBF0"/>
          </p15:clr>
        </p15:guide>
        <p15:guide id="14" pos="6072" userDrawn="1">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72482987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5" y="2875003"/>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826688303"/>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30" orient="horz" pos="288" userDrawn="1">
          <p15:clr>
            <a:srgbClr val="5ACBF0"/>
          </p15:clr>
        </p15:guide>
        <p15:guide id="32" orient="horz" pos="2160" userDrawn="1">
          <p15:clr>
            <a:srgbClr val="5ACBF0"/>
          </p15:clr>
        </p15:guide>
        <p15:guide id="33" pos="2976" userDrawn="1">
          <p15:clr>
            <a:srgbClr val="5ACBF0"/>
          </p15:clr>
        </p15:guide>
        <p15:guide id="34" pos="3336" userDrawn="1">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1"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298544248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52"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204"/>
            <a:ext cx="4158363" cy="110799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1" y="3535540"/>
            <a:ext cx="4162425" cy="338554"/>
          </a:xfrm>
        </p:spPr>
        <p:txBody>
          <a:bodyPr/>
          <a:lstStyle>
            <a:lvl1pPr marL="0" indent="0">
              <a:buNone/>
              <a:defRPr sz="2200">
                <a:latin typeface="+mn-lt"/>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9434150"/>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userDrawn="1">
          <p15:clr>
            <a:srgbClr val="5ACBF0"/>
          </p15:clr>
        </p15:guide>
        <p15:guide id="8" orient="horz" pos="2226" userDrawn="1">
          <p15:clr>
            <a:srgbClr val="5ACBF0"/>
          </p15:clr>
        </p15:guide>
        <p15:guide id="10" pos="3729" userDrawn="1">
          <p15:clr>
            <a:srgbClr val="C35EA4"/>
          </p15:clr>
        </p15:guide>
        <p15:guide id="11" pos="2993" userDrawn="1">
          <p15:clr>
            <a:srgbClr val="5ACBF0"/>
          </p15:clr>
        </p15:guide>
        <p15:guide id="12" pos="3543" userDrawn="1">
          <p15:clr>
            <a:srgbClr val="A4A3A4"/>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5"/>
            <a:ext cx="4159951"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652244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userDrawn="1">
          <p15:clr>
            <a:srgbClr val="5ACBF0"/>
          </p15:clr>
        </p15:guide>
        <p15:guide id="7" pos="3728" userDrawn="1">
          <p15:clr>
            <a:srgbClr val="C35EA4"/>
          </p15:clr>
        </p15:guide>
        <p15:guide id="8" pos="3544" userDrawn="1">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3" name="Graphic 2">
            <a:extLst>
              <a:ext uri="{FF2B5EF4-FFF2-40B4-BE49-F238E27FC236}">
                <a16:creationId xmlns:a16="http://schemas.microsoft.com/office/drawing/2014/main" id="{06C04093-4677-0A4C-8E26-146838D8C9EB}"/>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17610743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06387495"/>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userDrawn="1">
          <p15:clr>
            <a:srgbClr val="5ACBF0"/>
          </p15:clr>
        </p15:guide>
        <p15:guide id="4" pos="3731" userDrawn="1">
          <p15:clr>
            <a:srgbClr val="C35EA4"/>
          </p15:clr>
        </p15:guide>
        <p15:guide id="5" pos="2993" userDrawn="1">
          <p15:clr>
            <a:srgbClr val="5ACBF0"/>
          </p15:clr>
        </p15:guide>
        <p15:guide id="6" pos="3547" userDrawn="1">
          <p15:clr>
            <a:srgbClr val="A4A3A4"/>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22778405"/>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7589695"/>
      </p:ext>
    </p:extLst>
  </p:cSld>
  <p:clrMapOvr>
    <a:masterClrMapping/>
  </p:clrMapOvr>
  <p:transition>
    <p:fade/>
  </p:transition>
  <p:extLst>
    <p:ext uri="{DCECCB84-F9BA-43D5-87BE-67443E8EF086}">
      <p15:sldGuideLst xmlns:p15="http://schemas.microsoft.com/office/powerpoint/2012/main">
        <p15:guide id="7" pos="3576" userDrawn="1">
          <p15:clr>
            <a:srgbClr val="5ACBF0"/>
          </p15:clr>
        </p15:guide>
        <p15:guide id="8" orient="horz" pos="2160" userDrawn="1">
          <p15:clr>
            <a:srgbClr val="5ACBF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05053556"/>
      </p:ext>
    </p:extLst>
  </p:cSld>
  <p:clrMapOvr>
    <a:masterClrMapping/>
  </p:clrMapOvr>
  <p:transition>
    <p:fade/>
  </p:transition>
  <p:extLst>
    <p:ext uri="{DCECCB84-F9BA-43D5-87BE-67443E8EF086}">
      <p15:sldGuideLst xmlns:p15="http://schemas.microsoft.com/office/powerpoint/2012/main">
        <p15:guide id="7" pos="4105" userDrawn="1">
          <p15:clr>
            <a:srgbClr val="5ACBF0"/>
          </p15:clr>
        </p15:guide>
        <p15:guide id="8" orient="horz" pos="2160" userDrawn="1">
          <p15:clr>
            <a:srgbClr val="5ACBF0"/>
          </p15:clr>
        </p15:guide>
      </p15:sldGuideLst>
    </p:ext>
  </p:extLs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2145085"/>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5907743"/>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2"/>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2"/>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94" lvl="0" indent="-22859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9102346"/>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3749" userDrawn="1">
          <p15:clr>
            <a:srgbClr val="5ACBF0"/>
          </p15:clr>
        </p15:guide>
        <p15:guide id="7" pos="3931" userDrawn="1">
          <p15:clr>
            <a:srgbClr val="5ACBF0"/>
          </p15:clr>
        </p15:guide>
        <p15:guide id="8" orient="horz" pos="3464" userDrawn="1">
          <p15:clr>
            <a:srgbClr val="5ACBF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4"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2" y="5689602"/>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865757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40"/>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10753153"/>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2870" userDrawn="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2"/>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795814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3827" userDrawn="1">
          <p15:clr>
            <a:srgbClr val="5ACBF0"/>
          </p15:clr>
        </p15:guide>
        <p15:guide id="6" pos="3859" userDrawn="1">
          <p15:clr>
            <a:srgbClr val="5ACBF0"/>
          </p15:clr>
        </p15:guide>
        <p15:guide id="11" pos="1911" userDrawn="1">
          <p15:clr>
            <a:srgbClr val="5ACBF0"/>
          </p15:clr>
        </p15:guide>
        <p15:guide id="12" pos="5771" userDrawn="1">
          <p15:clr>
            <a:srgbClr val="5ACBF0"/>
          </p15:clr>
        </p15:guide>
        <p15:guide id="13" orient="horz" pos="3360" userDrawn="1">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5"/>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20577965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2"/>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11"/>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2"/>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031898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2535" userDrawn="1">
          <p15:clr>
            <a:srgbClr val="5ACBF0"/>
          </p15:clr>
        </p15:guide>
        <p15:guide id="6" pos="2573" userDrawn="1">
          <p15:clr>
            <a:srgbClr val="5ACBF0"/>
          </p15:clr>
        </p15:guide>
        <p15:guide id="8" pos="5109" userDrawn="1">
          <p15:clr>
            <a:srgbClr val="5ACBF0"/>
          </p15:clr>
        </p15:guide>
        <p15:guide id="9" pos="5145" userDrawn="1">
          <p15:clr>
            <a:srgbClr val="5ACBF0"/>
          </p15:clr>
        </p15:guide>
        <p15:guide id="11" pos="1267" userDrawn="1">
          <p15:clr>
            <a:srgbClr val="5ACBF0"/>
          </p15:clr>
        </p15:guide>
        <p15:guide id="12" pos="3840" userDrawn="1">
          <p15:clr>
            <a:srgbClr val="5ACBF0"/>
          </p15:clr>
        </p15:guide>
        <p15:guide id="13" pos="6415" userDrawn="1">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9" userDrawn="1">
          <p15:clr>
            <a:srgbClr val="5ACBF0"/>
          </p15:clr>
        </p15:guide>
        <p15:guide id="18" pos="5515" userDrawn="1">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105451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91" userDrawn="1">
          <p15:clr>
            <a:srgbClr val="5ACBF0"/>
          </p15:clr>
        </p15:guide>
        <p15:guide id="6" pos="1931" userDrawn="1">
          <p15:clr>
            <a:srgbClr val="5ACBF0"/>
          </p15:clr>
        </p15:guide>
        <p15:guide id="7" pos="5749" userDrawn="1">
          <p15:clr>
            <a:srgbClr val="5ACBF0"/>
          </p15:clr>
        </p15:guide>
        <p15:guide id="8" pos="3820" userDrawn="1">
          <p15:clr>
            <a:srgbClr val="5ACBF0"/>
          </p15:clr>
        </p15:guide>
        <p15:guide id="9" pos="3860" userDrawn="1">
          <p15:clr>
            <a:srgbClr val="5ACBF0"/>
          </p15:clr>
        </p15:guide>
        <p15:guide id="10" pos="5789" userDrawn="1">
          <p15:clr>
            <a:srgbClr val="5ACBF0"/>
          </p15:clr>
        </p15:guide>
        <p15:guide id="11" pos="944" userDrawn="1">
          <p15:clr>
            <a:srgbClr val="5ACBF0"/>
          </p15:clr>
        </p15:guide>
        <p15:guide id="12" pos="2876" userDrawn="1">
          <p15:clr>
            <a:srgbClr val="5ACBF0"/>
          </p15:clr>
        </p15:guide>
        <p15:guide id="13" pos="4807" userDrawn="1">
          <p15:clr>
            <a:srgbClr val="5ACBF0"/>
          </p15:clr>
        </p15:guide>
        <p15:guide id="14" pos="6736" userDrawn="1">
          <p15:clr>
            <a:srgbClr val="5ACBF0"/>
          </p15:clr>
        </p15:guide>
        <p15:guide id="15" orient="horz" userDrawn="1">
          <p15:clr>
            <a:srgbClr val="5ACBF0"/>
          </p15:clr>
        </p15:guide>
        <p15:guide id="16" pos="1524" userDrawn="1">
          <p15:clr>
            <a:srgbClr val="5ACBF0"/>
          </p15:clr>
        </p15:guide>
        <p15:guide id="17" pos="2299" userDrawn="1">
          <p15:clr>
            <a:srgbClr val="5ACBF0"/>
          </p15:clr>
        </p15:guide>
        <p15:guide id="18" pos="3451" userDrawn="1">
          <p15:clr>
            <a:srgbClr val="5ACBF0"/>
          </p15:clr>
        </p15:guide>
        <p15:guide id="19" pos="4231"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3"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1"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5729695"/>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4631" userDrawn="1">
          <p15:clr>
            <a:srgbClr val="5ACBF0"/>
          </p15:clr>
        </p15:guide>
        <p15:guide id="9" pos="4593" userDrawn="1">
          <p15:clr>
            <a:srgbClr val="5ACBF0"/>
          </p15:clr>
        </p15:guide>
        <p15:guide id="10" pos="6135" userDrawn="1">
          <p15:clr>
            <a:srgbClr val="5ACBF0"/>
          </p15:clr>
        </p15:guide>
        <p15:guide id="11" pos="1323" userDrawn="1">
          <p15:clr>
            <a:srgbClr val="5ACBF0"/>
          </p15:clr>
        </p15:guide>
        <p15:guide id="12" pos="2865" userDrawn="1">
          <p15:clr>
            <a:srgbClr val="5ACBF0"/>
          </p15:clr>
        </p15:guide>
        <p15:guide id="13" pos="4815" userDrawn="1">
          <p15:clr>
            <a:srgbClr val="5ACBF0"/>
          </p15:clr>
        </p15:guide>
        <p15:guide id="14" pos="6361" userDrawn="1">
          <p15:clr>
            <a:srgbClr val="5ACBF0"/>
          </p15:clr>
        </p15:guide>
        <p15:guide id="15" orient="horz" userDrawn="1">
          <p15:clr>
            <a:srgbClr val="5ACBF0"/>
          </p15:clr>
        </p15:guide>
        <p15:guide id="16" pos="1727" userDrawn="1">
          <p15:clr>
            <a:srgbClr val="5ACBF0"/>
          </p15:clr>
        </p15:guide>
        <p15:guide id="17" pos="2295" userDrawn="1">
          <p15:clr>
            <a:srgbClr val="5ACBF0"/>
          </p15:clr>
        </p15:guide>
        <p15:guide id="18" pos="3273" userDrawn="1">
          <p15:clr>
            <a:srgbClr val="5ACBF0"/>
          </p15:clr>
        </p15:guide>
        <p15:guide id="19" pos="4411" userDrawn="1">
          <p15:clr>
            <a:srgbClr val="5ACBF0"/>
          </p15:clr>
        </p15:guide>
        <p15:guide id="21" pos="6179" userDrawn="1">
          <p15:clr>
            <a:srgbClr val="5ACBF0"/>
          </p15:clr>
        </p15:guide>
        <p15:guide id="22" pos="1501" userDrawn="1">
          <p15:clr>
            <a:srgbClr val="5ACBF0"/>
          </p15:clr>
        </p15:guide>
        <p15:guide id="23" pos="1543" userDrawn="1">
          <p15:clr>
            <a:srgbClr val="5ACBF0"/>
          </p15:clr>
        </p15:guide>
        <p15:guide id="24" pos="3049" userDrawn="1">
          <p15:clr>
            <a:srgbClr val="5ACBF0"/>
          </p15:clr>
        </p15:guide>
        <p15:guide id="25" pos="3088" userDrawn="1">
          <p15:clr>
            <a:srgbClr val="5ACBF0"/>
          </p15:clr>
        </p15:guide>
        <p15:guide id="26" pos="5955" userDrawn="1">
          <p15:clr>
            <a:srgbClr val="5ACBF0"/>
          </p15:clr>
        </p15:guide>
        <p15:guide id="27" pos="3840" userDrawn="1">
          <p15:clr>
            <a:srgbClr val="5ACBF0"/>
          </p15:clr>
        </p15:guide>
        <p15:guide id="28" pos="5387" userDrawn="1">
          <p15:clr>
            <a:srgbClr val="5ACBF0"/>
          </p15:clr>
        </p15:guide>
        <p15:guide id="29" pos="753" userDrawn="1">
          <p15:clr>
            <a:srgbClr val="5ACBF0"/>
          </p15:clr>
        </p15:guide>
        <p15:guide id="30" pos="6927" userDrawn="1">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7"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1060736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3840" userDrawn="1">
          <p15:clr>
            <a:srgbClr val="5ACBF0"/>
          </p15:clr>
        </p15:guide>
        <p15:guide id="4" pos="1283" userDrawn="1">
          <p15:clr>
            <a:srgbClr val="5ACBF0"/>
          </p15:clr>
        </p15:guide>
        <p15:guide id="5" pos="5667" userDrawn="1">
          <p15:clr>
            <a:srgbClr val="5ACBF0"/>
          </p15:clr>
        </p15:guide>
        <p15:guide id="6" pos="2741" userDrawn="1">
          <p15:clr>
            <a:srgbClr val="5ACBF0"/>
          </p15:clr>
        </p15:guide>
        <p15:guide id="7" pos="2012" userDrawn="1">
          <p15:clr>
            <a:srgbClr val="5ACBF0"/>
          </p15:clr>
        </p15:guide>
        <p15:guide id="8" pos="3109" userDrawn="1">
          <p15:clr>
            <a:srgbClr val="5ACBF0"/>
          </p15:clr>
        </p15:guide>
        <p15:guide id="9" pos="4571" userDrawn="1">
          <p15:clr>
            <a:srgbClr val="5ACBF0"/>
          </p15:clr>
        </p15:guide>
        <p15:guide id="11" pos="6397" userDrawn="1">
          <p15:clr>
            <a:srgbClr val="5ACBF0"/>
          </p15:clr>
        </p15:guide>
        <p15:guide id="12" orient="horz" pos="1440" userDrawn="1">
          <p15:clr>
            <a:srgbClr val="5ACBF0"/>
          </p15:clr>
        </p15:guide>
        <p15:guide id="13" pos="4939" userDrawn="1">
          <p15:clr>
            <a:srgbClr val="5ACBF0"/>
          </p15:clr>
        </p15:guide>
        <p15:guide id="14" orient="horz" pos="2894"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614975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4025" userDrawn="1">
          <p15:clr>
            <a:srgbClr val="5ACBF0"/>
          </p15:clr>
        </p15:guide>
        <p15:guide id="5" pos="5855" userDrawn="1">
          <p15:clr>
            <a:srgbClr val="5ACBF0"/>
          </p15:clr>
        </p15:guide>
        <p15:guide id="7" pos="3655" userDrawn="1">
          <p15:clr>
            <a:srgbClr val="5ACBF0"/>
          </p15:clr>
        </p15:guide>
        <p15:guide id="8" pos="2195" userDrawn="1">
          <p15:clr>
            <a:srgbClr val="5ACBF0"/>
          </p15:clr>
        </p15:guide>
        <p15:guide id="10" pos="2927" userDrawn="1">
          <p15:clr>
            <a:srgbClr val="5ACBF0"/>
          </p15:clr>
        </p15:guide>
        <p15:guide id="11" pos="4756" userDrawn="1">
          <p15:clr>
            <a:srgbClr val="5ACBF0"/>
          </p15:clr>
        </p15:guide>
        <p15:guide id="12" pos="6581" userDrawn="1">
          <p15:clr>
            <a:srgbClr val="5ACBF0"/>
          </p15:clr>
        </p15:guide>
        <p15:guide id="13" pos="1097" userDrawn="1">
          <p15:clr>
            <a:srgbClr val="5ACBF0"/>
          </p15:clr>
        </p15:guide>
        <p15:guide id="14" orient="horz" pos="1440" userDrawn="1">
          <p15:clr>
            <a:srgbClr val="5ACBF0"/>
          </p15:clr>
        </p15:guide>
        <p15:guide id="15" pos="1827" userDrawn="1">
          <p15:clr>
            <a:srgbClr val="5ACBF0"/>
          </p15:clr>
        </p15:guide>
        <p15:guide id="18" pos="5483" userDrawn="1">
          <p15:clr>
            <a:srgbClr val="5ACBF0"/>
          </p15:clr>
        </p15:guide>
        <p15:guide id="19" orient="horz" pos="2898"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7"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9"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9"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772727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6216" userDrawn="1">
          <p15:clr>
            <a:srgbClr val="5ACBF0"/>
          </p15:clr>
        </p15:guide>
        <p15:guide id="5" pos="5851" userDrawn="1">
          <p15:clr>
            <a:srgbClr val="5ACBF0"/>
          </p15:clr>
        </p15:guide>
        <p15:guide id="7" pos="4392" userDrawn="1">
          <p15:clr>
            <a:srgbClr val="5ACBF0"/>
          </p15:clr>
        </p15:guide>
        <p15:guide id="8" pos="3292" userDrawn="1">
          <p15:clr>
            <a:srgbClr val="5ACBF0"/>
          </p15:clr>
        </p15:guide>
        <p15:guide id="10" pos="2927" userDrawn="1">
          <p15:clr>
            <a:srgbClr val="5ACBF0"/>
          </p15:clr>
        </p15:guide>
        <p15:guide id="11" pos="4755" userDrawn="1">
          <p15:clr>
            <a:srgbClr val="5ACBF0"/>
          </p15:clr>
        </p15:guide>
        <p15:guide id="13" pos="1464" userDrawn="1">
          <p15:clr>
            <a:srgbClr val="5ACBF0"/>
          </p15:clr>
        </p15:guide>
        <p15:guide id="14" orient="horz" pos="1440" userDrawn="1">
          <p15:clr>
            <a:srgbClr val="5ACBF0"/>
          </p15:clr>
        </p15:guide>
        <p15:guide id="15" pos="1831" userDrawn="1">
          <p15:clr>
            <a:srgbClr val="5ACBF0"/>
          </p15:clr>
        </p15:guide>
        <p15:guide id="16" orient="horz" pos="2533" userDrawn="1">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39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4"/>
            <a:ext cx="7253288" cy="430887"/>
          </a:xfrm>
        </p:spPr>
        <p:txBody>
          <a:bodyPr anchor="t"/>
          <a:lstStyle>
            <a:lvl1pPr marL="231769" indent="-231769">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245452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1272" userDrawn="1">
          <p15:clr>
            <a:srgbClr val="5ACBF0"/>
          </p15:clr>
        </p15:guide>
        <p15:guide id="30" pos="2376" userDrawn="1">
          <p15:clr>
            <a:srgbClr val="5ACBF0"/>
          </p15:clr>
        </p15:guide>
        <p15:guide id="32" orient="horz" pos="1455" userDrawn="1">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414"/>
            <a:ext cx="3182027" cy="5539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9" y="3211971"/>
            <a:ext cx="6667500" cy="430887"/>
          </a:xfrm>
        </p:spPr>
        <p:txBody>
          <a:bodyPr anchor="ctr"/>
          <a:lstStyle>
            <a:lvl1pPr marL="231769" indent="-231769">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9462631"/>
      </p:ext>
    </p:extLst>
  </p:cSld>
  <p:clrMapOvr>
    <a:masterClrMapping/>
  </p:clrMapOvr>
  <p:transition>
    <p:fade/>
  </p:transition>
  <p:extLst>
    <p:ext uri="{DCECCB84-F9BA-43D5-87BE-67443E8EF086}">
      <p15:sldGuideLst xmlns:p15="http://schemas.microsoft.com/office/powerpoint/2012/main">
        <p15:guide id="13" pos="2744" userDrawn="1">
          <p15:clr>
            <a:srgbClr val="5ACBF0"/>
          </p15:clr>
        </p15:guide>
        <p15:guide id="29" orient="horz" pos="2160" userDrawn="1">
          <p15:clr>
            <a:srgbClr val="5ACBF0"/>
          </p15:clr>
        </p15:guide>
        <p15:guide id="30" pos="2376" userDrawn="1">
          <p15:clr>
            <a:srgbClr val="5ACBF0"/>
          </p15:clr>
        </p15:guide>
        <p15:guide id="31" pos="3113" userDrawn="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1"/>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1591559901"/>
      </p:ext>
    </p:extLst>
  </p:cSld>
  <p:clrMapOvr>
    <a:masterClrMapping/>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8"/>
            <a:ext cx="3788359"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9091659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spTree>
    <p:extLst>
      <p:ext uri="{BB962C8B-B14F-4D97-AF65-F5344CB8AC3E}">
        <p14:creationId xmlns:p14="http://schemas.microsoft.com/office/powerpoint/2010/main" val="170879559"/>
      </p:ext>
    </p:extLst>
  </p:cSld>
  <p:clrMapOvr>
    <a:overrideClrMapping bg1="lt1" tx1="dk1" bg2="lt2" tx2="dk2" accent1="accent1" accent2="accent2" accent3="accent3" accent4="accent4" accent5="accent5" accent6="accent6" hlink="hlink" folHlink="folHlink"/>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1"/>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48566911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40"/>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8"/>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17831977"/>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3283" userDrawn="1">
          <p15:clr>
            <a:srgbClr val="5ACBF0"/>
          </p15:clr>
        </p15:guide>
        <p15:guide id="8" pos="3655" userDrawn="1">
          <p15:clr>
            <a:srgbClr val="5ACBF0"/>
          </p15:clr>
        </p15:guide>
        <p15:guide id="9" pos="2916" userDrawn="1">
          <p15:clr>
            <a:srgbClr val="5ACBF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2"/>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9"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85541782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4403" userDrawn="1">
          <p15:clr>
            <a:srgbClr val="5ACBF0"/>
          </p15:clr>
        </p15:guide>
        <p15:guide id="7" pos="4035" userDrawn="1">
          <p15:clr>
            <a:srgbClr val="5ACBF0"/>
          </p15:clr>
        </p15:guide>
        <p15:guide id="8" pos="4772" userDrawn="1">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036306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61" userDrawn="1">
          <p15:clr>
            <a:srgbClr val="A4A3A4"/>
          </p15:clr>
        </p15:guide>
        <p15:guide id="15" pos="3348" userDrawn="1">
          <p15:clr>
            <a:srgbClr val="A4A3A4"/>
          </p15:clr>
        </p15:guide>
        <p15:guide id="16" pos="3755" userDrawn="1">
          <p15:clr>
            <a:srgbClr val="A4A3A4"/>
          </p15:clr>
        </p15:guide>
        <p15:guide id="17" pos="3931" userDrawn="1">
          <p15:clr>
            <a:srgbClr val="A4A3A4"/>
          </p15:clr>
        </p15:guide>
        <p15:guide id="18" pos="4343" userDrawn="1">
          <p15:clr>
            <a:srgbClr val="A4A3A4"/>
          </p15:clr>
        </p15:guide>
        <p15:guide id="19" pos="4531"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1" y="0"/>
            <a:ext cx="12191999"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2"/>
            <a:ext cx="3556000" cy="338554"/>
          </a:xfrm>
          <a:prstGeom prst="rect">
            <a:avLst/>
          </a:prstGeom>
          <a:noFill/>
        </p:spPr>
        <p:txBody>
          <a:bodyPr wrap="square" lIns="0">
            <a:spAutoFit/>
          </a:bodyPr>
          <a:lstStyle/>
          <a:p>
            <a:pPr marL="0" marR="0" lvl="0" indent="0" algn="ctr" defTabSz="93271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1"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1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3"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9" y="4332117"/>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7" y="1746570"/>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19" fontAlgn="auto">
              <a:lnSpc>
                <a:spcPct val="80000"/>
              </a:lnSpc>
              <a:spcBef>
                <a:spcPct val="0"/>
              </a:spcBef>
              <a:spcAft>
                <a:spcPts val="0"/>
              </a:spcAft>
              <a:buClrTx/>
              <a:buSzTx/>
              <a:tabLst>
                <a:tab pos="2628834" algn="l"/>
              </a:tabLst>
              <a:defRPr/>
            </a:pPr>
            <a:r>
              <a:rPr lang="en-US" sz="6000" b="1" spc="-51">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1401152355"/>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61" userDrawn="1">
          <p15:clr>
            <a:srgbClr val="A4A3A4"/>
          </p15:clr>
        </p15:guide>
        <p15:guide id="15" pos="3348" userDrawn="1">
          <p15:clr>
            <a:srgbClr val="A4A3A4"/>
          </p15:clr>
        </p15:guide>
        <p15:guide id="16" pos="3755" userDrawn="1">
          <p15:clr>
            <a:srgbClr val="A4A3A4"/>
          </p15:clr>
        </p15:guide>
        <p15:guide id="17" pos="3931" userDrawn="1">
          <p15:clr>
            <a:srgbClr val="A4A3A4"/>
          </p15:clr>
        </p15:guide>
        <p15:guide id="18" pos="4343" userDrawn="1">
          <p15:clr>
            <a:srgbClr val="A4A3A4"/>
          </p15:clr>
        </p15:guide>
        <p15:guide id="19" pos="4531"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orient="horz" pos="2160" userDrawn="1">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67"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60637584"/>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89500083"/>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GB"/>
              <a:t>Microsoft Fabric Community Conference 2025</a:t>
            </a:r>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208746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4"/>
            <a:ext cx="2026920" cy="553998"/>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351818175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4" y="1446823"/>
            <a:ext cx="3294063"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7"/>
            <a:ext cx="32940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176236716"/>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1D0B648A-08EF-AC0F-4C9F-2FA2DE036A8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326358532"/>
      </p:ext>
    </p:extLst>
  </p:cSld>
  <p:clrMapOvr>
    <a:overrideClrMapping bg1="lt1" tx1="dk1" bg2="lt2" tx2="dk2" accent1="accent1" accent2="accent2" accent3="accent3" accent4="accent4" accent5="accent5" accent6="accent6" hlink="hlink" folHlink="folHlink"/>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2908008285"/>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9"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4" y="2147118"/>
            <a:ext cx="3164713" cy="2560622"/>
          </a:xfrm>
          <a:prstGeom prst="rect">
            <a:avLst/>
          </a:prstGeom>
        </p:spPr>
      </p:pic>
    </p:spTree>
    <p:extLst>
      <p:ext uri="{BB962C8B-B14F-4D97-AF65-F5344CB8AC3E}">
        <p14:creationId xmlns:p14="http://schemas.microsoft.com/office/powerpoint/2010/main" val="18209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681483"/>
            <a:ext cx="4395911" cy="1354217"/>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121918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userDrawn="1">
          <p15:clr>
            <a:srgbClr val="5ACBF0"/>
          </p15:clr>
        </p15:guide>
        <p15:guide id="7" pos="2996" userDrawn="1">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681483"/>
            <a:ext cx="4395911" cy="1354217"/>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2605259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61" y="498256"/>
            <a:ext cx="2172159" cy="454783"/>
          </a:xfrm>
          <a:prstGeom prst="rect">
            <a:avLst/>
          </a:prstGeom>
        </p:spPr>
      </p:pic>
    </p:spTree>
    <p:extLst>
      <p:ext uri="{BB962C8B-B14F-4D97-AF65-F5344CB8AC3E}">
        <p14:creationId xmlns:p14="http://schemas.microsoft.com/office/powerpoint/2010/main" val="1395951061"/>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2" y="3152000"/>
            <a:ext cx="4420949" cy="553998"/>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3792353521"/>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a:xfrm>
            <a:off x="962851" y="6311902"/>
            <a:ext cx="2857672" cy="365125"/>
          </a:xfrm>
          <a:prstGeom prst="rect">
            <a:avLst/>
          </a:prstGeom>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3350933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4" y="1447800"/>
            <a:ext cx="11064875"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a:xfrm>
            <a:off x="962851" y="6311902"/>
            <a:ext cx="2857672" cy="365125"/>
          </a:xfrm>
          <a:prstGeom prst="rect">
            <a:avLst/>
          </a:prstGeom>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958644457"/>
      </p:ext>
    </p:extLst>
  </p:cSld>
  <p:clrMapOvr>
    <a:masterClrMapping/>
  </p:clrMapOvr>
  <p:transition>
    <p:fade/>
  </p:transition>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8" y="1446823"/>
            <a:ext cx="2550543"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7"/>
            <a:ext cx="2550543" cy="2474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6" y="1446823"/>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7"/>
            <a:ext cx="2528888" cy="2474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3"/>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7"/>
            <a:ext cx="2528888" cy="2474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3"/>
            <a:ext cx="2538527"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7"/>
            <a:ext cx="2539840" cy="2474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a:xfrm>
            <a:off x="962851" y="6311902"/>
            <a:ext cx="2857672" cy="365125"/>
          </a:xfrm>
          <a:prstGeom prst="rect">
            <a:avLst/>
          </a:prstGeom>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4257720076"/>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5"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2"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3" y="5059365"/>
            <a:ext cx="3494087" cy="861774"/>
          </a:xfrm>
        </p:spPr>
        <p:txBody>
          <a:bodyPr/>
          <a:lstStyle>
            <a:lvl1pPr marL="0" indent="0">
              <a:buNone/>
              <a:defRPr/>
            </a:lvl1pPr>
            <a:lvl2pPr marL="271456"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5"/>
            <a:ext cx="3468132" cy="861774"/>
          </a:xfrm>
        </p:spPr>
        <p:txBody>
          <a:bodyPr/>
          <a:lstStyle>
            <a:lvl1pPr marL="0" indent="0">
              <a:buNone/>
              <a:defRPr/>
            </a:lvl1pPr>
            <a:lvl2pPr marL="271456"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5"/>
            <a:ext cx="3485224" cy="861774"/>
          </a:xfrm>
        </p:spPr>
        <p:txBody>
          <a:bodyPr/>
          <a:lstStyle>
            <a:lvl1pPr marL="0" indent="0">
              <a:buNone/>
              <a:defRPr/>
            </a:lvl1pPr>
            <a:lvl2pPr marL="271456"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a:xfrm>
            <a:off x="962851" y="6311902"/>
            <a:ext cx="2857672" cy="365125"/>
          </a:xfrm>
          <a:prstGeom prst="rect">
            <a:avLst/>
          </a:prstGeom>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169981468"/>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49286338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9"/>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6"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1"/>
            <a:ext cx="4178300" cy="20436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a:xfrm>
            <a:off x="962851" y="6311902"/>
            <a:ext cx="2857672" cy="365125"/>
          </a:xfrm>
          <a:prstGeom prst="rect">
            <a:avLst/>
          </a:prstGeom>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40510351"/>
      </p:ext>
    </p:extLst>
  </p:cSld>
  <p:clrMapOvr>
    <a:masterClrMapping/>
  </p:clrMapOvr>
  <p:transition>
    <p:fade/>
  </p:transition>
  <p:extLst>
    <p:ext uri="{DCECCB84-F9BA-43D5-87BE-67443E8EF086}">
      <p15:sldGuideLst xmlns:p15="http://schemas.microsoft.com/office/powerpoint/2012/main">
        <p15:guide id="2" pos="3360" userDrawn="1">
          <p15:clr>
            <a:srgbClr val="FBAE40"/>
          </p15:clr>
        </p15:guide>
        <p15:guide id="3" pos="2987" userDrawn="1">
          <p15:clr>
            <a:srgbClr val="FBAE40"/>
          </p15:clr>
        </p15:guide>
        <p15:guide id="4" orient="horz" pos="1276" userDrawn="1">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8"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1" y="503397"/>
            <a:ext cx="6956108" cy="553998"/>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5" y="1447800"/>
            <a:ext cx="6956425"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a:xfrm>
            <a:off x="962851" y="6311902"/>
            <a:ext cx="2857672" cy="365125"/>
          </a:xfrm>
          <a:prstGeom prst="rect">
            <a:avLst/>
          </a:prstGeom>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a:xfrm>
            <a:off x="563563" y="6311902"/>
            <a:ext cx="399288" cy="365125"/>
          </a:xfrm>
          <a:prstGeom prst="rect">
            <a:avLst/>
          </a:prstGeom>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372364723"/>
      </p:ext>
    </p:extLst>
  </p:cSld>
  <p:clrMapOvr>
    <a:masterClrMapping/>
  </p:clrMapOvr>
  <p:transition>
    <p:fade/>
  </p:transition>
  <p:extLst>
    <p:ext uri="{DCECCB84-F9BA-43D5-87BE-67443E8EF086}">
      <p15:sldGuideLst xmlns:p15="http://schemas.microsoft.com/office/powerpoint/2012/main"/>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80"/>
            <a:ext cx="3252991" cy="527045"/>
          </a:xfrm>
          <a:prstGeom prst="rect">
            <a:avLst/>
          </a:prstGeom>
        </p:spPr>
        <p:txBody>
          <a:bodyPr anchor="ctr">
            <a:noAutofit/>
          </a:bodyPr>
          <a:lstStyle>
            <a:lvl1pPr algn="l">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465331222"/>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5" cy="1097736"/>
          </a:xfrm>
        </p:spPr>
        <p:txBody>
          <a:bodyPr wrap="square" lIns="0" tIns="0" rIns="0" bIns="0">
            <a:spAutoFit/>
          </a:bodyPr>
          <a:lstStyle>
            <a:lvl1pPr marL="280060" indent="-280060">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07" indent="-280060">
              <a:lnSpc>
                <a:spcPct val="100000"/>
              </a:lnSpc>
              <a:spcBef>
                <a:spcPts val="0"/>
              </a:spcBef>
              <a:spcAft>
                <a:spcPts val="1371"/>
              </a:spcAft>
              <a:buFont typeface="Arial" panose="020B0604020202020204" pitchFamily="34" charset="0"/>
              <a:buChar char="•"/>
              <a:defRPr sz="1600">
                <a:solidFill>
                  <a:srgbClr val="000000"/>
                </a:solidFill>
              </a:defRPr>
            </a:lvl2pPr>
            <a:lvl3pPr marL="728156" indent="-280060">
              <a:lnSpc>
                <a:spcPct val="100000"/>
              </a:lnSpc>
              <a:spcBef>
                <a:spcPts val="0"/>
              </a:spcBef>
              <a:spcAft>
                <a:spcPts val="1371"/>
              </a:spcAft>
              <a:buFont typeface="Arial" panose="020B0604020202020204" pitchFamily="34" charset="0"/>
              <a:buChar char="•"/>
              <a:defRPr sz="1400">
                <a:solidFill>
                  <a:srgbClr val="000000"/>
                </a:solidFill>
              </a:defRPr>
            </a:lvl3pPr>
            <a:lvl4pPr marL="672145" indent="0">
              <a:spcBef>
                <a:spcPts val="0"/>
              </a:spcBef>
              <a:spcAft>
                <a:spcPts val="1273"/>
              </a:spcAft>
              <a:buNone/>
              <a:defRPr sz="1961"/>
            </a:lvl4pPr>
            <a:lvl5pPr marL="89619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6"/>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4105006571"/>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1"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58496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79741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4322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02406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50857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2766290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26138751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4"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4" y="1820865"/>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593837310"/>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1392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3853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10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3968716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8187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17667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149944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339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45725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385587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4"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80213738"/>
      </p:ext>
    </p:extLst>
  </p:cSld>
  <p:clrMapOvr>
    <a:masterClrMapping/>
  </p:clrMapOvr>
  <p:transition>
    <p:fade/>
  </p:transition>
  <p:extLst>
    <p:ext uri="{DCECCB84-F9BA-43D5-87BE-67443E8EF086}">
      <p15:sldGuideLst xmlns:p15="http://schemas.microsoft.com/office/powerpoint/2012/main"/>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9199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936958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37743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838090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47512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22531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4608886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8283923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1965226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895582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350401106"/>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344030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9895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01986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447893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242107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78470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503175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03181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4173091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44816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3"/>
            <a:ext cx="329406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591122636"/>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3634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9312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822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62494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413493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319102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35304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5142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09989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4683240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8" y="1446823"/>
            <a:ext cx="255054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7"/>
            <a:ext cx="255054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6"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3"/>
            <a:ext cx="2538527"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7"/>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37847502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33402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036835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250143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753202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5976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20963251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79072374"/>
      </p:ext>
    </p:extLst>
  </p:cSld>
  <p:clrMapOvr>
    <a:masterClrMapping/>
  </p:clrMapOvr>
  <p:transition>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34089026"/>
      </p:ext>
    </p:extLst>
  </p:cSld>
  <p:clrMapOvr>
    <a:masterClrMapping/>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4/16/25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24177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2451848"/>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1"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5" y="5900743"/>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3" y="1447802"/>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6"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7"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292914309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3"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7" y="1499088"/>
            <a:ext cx="6870085" cy="3871911"/>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8"/>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0466558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4"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8"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3"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6"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1" y="503398"/>
            <a:ext cx="6143308" cy="724535"/>
          </a:xfrm>
        </p:spPr>
        <p:txBody>
          <a:bodyPr/>
          <a:lstStyle/>
          <a:p>
            <a:r>
              <a:rPr lang="en-US"/>
              <a:t>Click to edit Master title style</a:t>
            </a:r>
          </a:p>
        </p:txBody>
      </p:sp>
    </p:spTree>
    <p:extLst>
      <p:ext uri="{BB962C8B-B14F-4D97-AF65-F5344CB8AC3E}">
        <p14:creationId xmlns:p14="http://schemas.microsoft.com/office/powerpoint/2010/main" val="39720373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2"/>
            <a:ext cx="377683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70"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1"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2"/>
            <a:ext cx="3777823"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970620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5"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2"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3" y="5059365"/>
            <a:ext cx="3494087" cy="1120775"/>
          </a:xfrm>
        </p:spPr>
        <p:txBody>
          <a:bodyPr/>
          <a:lstStyle>
            <a:lvl1pPr marL="0" indent="0">
              <a:buNone/>
              <a:defRPr/>
            </a:lvl1pPr>
            <a:lvl2pPr marL="271456"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5"/>
            <a:ext cx="3468132" cy="1120775"/>
          </a:xfrm>
        </p:spPr>
        <p:txBody>
          <a:bodyPr/>
          <a:lstStyle>
            <a:lvl1pPr marL="0" indent="0">
              <a:buNone/>
              <a:defRPr/>
            </a:lvl1pPr>
            <a:lvl2pPr marL="271456"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5"/>
            <a:ext cx="3485224" cy="1120775"/>
          </a:xfrm>
        </p:spPr>
        <p:txBody>
          <a:bodyPr/>
          <a:lstStyle>
            <a:lvl1pPr marL="0" indent="0">
              <a:buNone/>
              <a:defRPr/>
            </a:lvl1pPr>
            <a:lvl2pPr marL="271456"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956094295"/>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5"/>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20920274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9"/>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6"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5378601"/>
      </p:ext>
    </p:extLst>
  </p:cSld>
  <p:clrMapOvr>
    <a:masterClrMapping/>
  </p:clrMapOvr>
  <p:extLst>
    <p:ext uri="{DCECCB84-F9BA-43D5-87BE-67443E8EF086}">
      <p15:sldGuideLst xmlns:p15="http://schemas.microsoft.com/office/powerpoint/2012/main">
        <p15:guide id="2" pos="3360" userDrawn="1">
          <p15:clr>
            <a:srgbClr val="FBAE40"/>
          </p15:clr>
        </p15:guide>
        <p15:guide id="3" pos="2987" userDrawn="1">
          <p15:clr>
            <a:srgbClr val="FBAE40"/>
          </p15:clr>
        </p15:guide>
        <p15:guide id="4" orient="horz" pos="1276"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8"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1" y="503398"/>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5"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917881688"/>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2"/>
            <a:ext cx="3870640" cy="4641249"/>
          </a:xfrm>
          <a:prstGeom prst="rect">
            <a:avLst/>
          </a:prstGeom>
        </p:spPr>
      </p:pic>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9" y="3427063"/>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9" y="4237516"/>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9" y="3393377"/>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9" y="4754416"/>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9"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9" y="4720730"/>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9" y="735410"/>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9"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9" y="209417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9" y="290462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2"/>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2"/>
            <a:ext cx="399288" cy="365125"/>
          </a:xfrm>
        </p:spPr>
        <p:txBody>
          <a:bodyPr/>
          <a:lstStyle>
            <a:lvl1pPr>
              <a:defRPr>
                <a:solidFill>
                  <a:schemeClr val="bg1"/>
                </a:solidFill>
              </a:defRPr>
            </a:lvl1pPr>
          </a:lstStyle>
          <a:p>
            <a:fld id="{B1356FBF-028C-F74E-A7B4-9B8ED246DD1B}" type="slidenum">
              <a:rPr lang="en-US" smtClean="0"/>
              <a:pPr/>
              <a:t>‹#›</a:t>
            </a:fld>
            <a:endParaRPr lang="en-US"/>
          </a:p>
        </p:txBody>
      </p:sp>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1" y="503397"/>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9225402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80"/>
            <a:ext cx="3252991" cy="527045"/>
          </a:xfrm>
          <a:prstGeom prst="rect">
            <a:avLst/>
          </a:prstGeom>
        </p:spPr>
        <p:txBody>
          <a:bodyPr anchor="ctr">
            <a:noAutofit/>
          </a:bodyPr>
          <a:lstStyle>
            <a:lvl1pPr algn="l">
              <a:defRPr lang="en-US" sz="4400" b="0" i="0" kern="1200" cap="none" spc="-51" baseline="0" dirty="0">
                <a:ln w="3175">
                  <a:noFill/>
                </a:ln>
                <a:solidFill>
                  <a:srgbClr val="000000"/>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6" name="Graphic 5">
            <a:extLst>
              <a:ext uri="{FF2B5EF4-FFF2-40B4-BE49-F238E27FC236}">
                <a16:creationId xmlns:a16="http://schemas.microsoft.com/office/drawing/2014/main" id="{4B12DBB1-921D-D58B-1048-63C87689595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7" cy="618950"/>
          </a:xfrm>
          <a:prstGeom prst="rect">
            <a:avLst/>
          </a:prstGeom>
        </p:spPr>
      </p:pic>
    </p:spTree>
    <p:extLst>
      <p:ext uri="{BB962C8B-B14F-4D97-AF65-F5344CB8AC3E}">
        <p14:creationId xmlns:p14="http://schemas.microsoft.com/office/powerpoint/2010/main" val="3423086584"/>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975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olding Slide">
    <p:bg>
      <p:bgPr>
        <a:solidFill>
          <a:srgbClr val="FBF4EA"/>
        </a:solidFill>
        <a:effectLst/>
      </p:bgPr>
    </p:bg>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A358730A-92B1-EE02-AFC5-E50EDD0460C1}"/>
              </a:ext>
            </a:extLst>
          </p:cNvPr>
          <p:cNvPicPr>
            <a:picLocks noChangeAspect="1"/>
          </p:cNvPicPr>
          <p:nvPr userDrawn="1"/>
        </p:nvPicPr>
        <p:blipFill>
          <a:blip r:embed="rId2"/>
          <a:stretch>
            <a:fillRect/>
          </a:stretch>
        </p:blipFill>
        <p:spPr bwMode="black">
          <a:xfrm>
            <a:off x="563563" y="485377"/>
            <a:ext cx="1326124" cy="283975"/>
          </a:xfrm>
          <a:prstGeom prst="rect">
            <a:avLst/>
          </a:prstGeom>
        </p:spPr>
      </p:pic>
      <p:pic>
        <p:nvPicPr>
          <p:cNvPr id="4" name="Picture 3">
            <a:extLst>
              <a:ext uri="{FF2B5EF4-FFF2-40B4-BE49-F238E27FC236}">
                <a16:creationId xmlns:a16="http://schemas.microsoft.com/office/drawing/2014/main" id="{085A6D49-F533-1CF2-DA9C-F7132441896F}"/>
              </a:ext>
            </a:extLst>
          </p:cNvPr>
          <p:cNvPicPr>
            <a:picLocks noChangeAspect="1"/>
          </p:cNvPicPr>
          <p:nvPr userDrawn="1"/>
        </p:nvPicPr>
        <p:blipFill>
          <a:blip r:embed="rId3"/>
          <a:stretch>
            <a:fillRect/>
          </a:stretch>
        </p:blipFill>
        <p:spPr>
          <a:xfrm>
            <a:off x="563565" y="2143976"/>
            <a:ext cx="3173569" cy="2570048"/>
          </a:xfrm>
          <a:prstGeom prst="rect">
            <a:avLst/>
          </a:prstGeom>
        </p:spPr>
      </p:pic>
      <p:pic>
        <p:nvPicPr>
          <p:cNvPr id="5" name="Picture 4">
            <a:extLst>
              <a:ext uri="{FF2B5EF4-FFF2-40B4-BE49-F238E27FC236}">
                <a16:creationId xmlns:a16="http://schemas.microsoft.com/office/drawing/2014/main" id="{749F0A51-BC05-99A8-4634-4C57AC01FB44}"/>
              </a:ext>
            </a:extLst>
          </p:cNvPr>
          <p:cNvPicPr>
            <a:picLocks noChangeAspect="1"/>
          </p:cNvPicPr>
          <p:nvPr userDrawn="1"/>
        </p:nvPicPr>
        <p:blipFill>
          <a:blip r:embed="rId4"/>
          <a:srcRect b="11218"/>
          <a:stretch/>
        </p:blipFill>
        <p:spPr>
          <a:xfrm>
            <a:off x="5355213" y="769350"/>
            <a:ext cx="6014936" cy="6088650"/>
          </a:xfrm>
          <a:prstGeom prst="rect">
            <a:avLst/>
          </a:prstGeom>
        </p:spPr>
      </p:pic>
    </p:spTree>
    <p:extLst>
      <p:ext uri="{BB962C8B-B14F-4D97-AF65-F5344CB8AC3E}">
        <p14:creationId xmlns:p14="http://schemas.microsoft.com/office/powerpoint/2010/main" val="247134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lide 1">
    <p:bg>
      <p:bgRef idx="1001">
        <a:schemeClr val="bg1"/>
      </p:bgRef>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6E32F0A2-36A3-0C6A-0899-BCA28D31713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3" name="Graphic 2">
            <a:extLst>
              <a:ext uri="{FF2B5EF4-FFF2-40B4-BE49-F238E27FC236}">
                <a16:creationId xmlns:a16="http://schemas.microsoft.com/office/drawing/2014/main" id="{2715DFAC-65EA-B686-6D43-B43D0291304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42088067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userDrawn="1">
          <p15:clr>
            <a:srgbClr val="5ACBF0"/>
          </p15:clr>
        </p15:guide>
        <p15:guide id="7" pos="2996"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7" name="MS logo gray - EMF" descr="Microsoft logo, gray text version">
            <a:extLst>
              <a:ext uri="{FF2B5EF4-FFF2-40B4-BE49-F238E27FC236}">
                <a16:creationId xmlns:a16="http://schemas.microsoft.com/office/drawing/2014/main" id="{2ADF57CA-CFF6-5009-8518-F224917FBE43}"/>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2" name="Graphic 1">
            <a:extLst>
              <a:ext uri="{FF2B5EF4-FFF2-40B4-BE49-F238E27FC236}">
                <a16:creationId xmlns:a16="http://schemas.microsoft.com/office/drawing/2014/main" id="{F6B7CBFE-758D-C1A7-840F-CACBE092584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39490429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chemeClr val="accent2"/>
                    </a:gs>
                    <a:gs pos="100000">
                      <a:schemeClr val="accent4"/>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49DAE953-92F2-49A6-BACF-75F3AE4AB7FD}"/>
              </a:ext>
            </a:extLst>
          </p:cNvPr>
          <p:cNvSpPr>
            <a:spLocks noGrp="1"/>
          </p:cNvSpPr>
          <p:nvPr>
            <p:ph type="title" hasCustomPrompt="1"/>
          </p:nvPr>
        </p:nvSpPr>
        <p:spPr>
          <a:xfrm>
            <a:off x="563880" y="863475"/>
            <a:ext cx="2029968" cy="724535"/>
          </a:xfrm>
        </p:spPr>
        <p:txBody>
          <a:bodyPr/>
          <a:lstStyle>
            <a:lvl1pPr>
              <a:defRPr>
                <a:gradFill flip="none" rotWithShape="1">
                  <a:gsLst>
                    <a:gs pos="100000">
                      <a:schemeClr val="accent2"/>
                    </a:gs>
                    <a:gs pos="0">
                      <a:schemeClr val="accent4"/>
                    </a:gs>
                  </a:gsLst>
                  <a:lin ang="2700000" scaled="1"/>
                  <a:tileRect/>
                </a:gradFill>
              </a:defRPr>
            </a:lvl1pPr>
          </a:lstStyle>
          <a:p>
            <a:r>
              <a:rPr lang="en-US"/>
              <a:t>Agenda</a:t>
            </a:r>
          </a:p>
        </p:txBody>
      </p:sp>
    </p:spTree>
    <p:extLst>
      <p:ext uri="{BB962C8B-B14F-4D97-AF65-F5344CB8AC3E}">
        <p14:creationId xmlns:p14="http://schemas.microsoft.com/office/powerpoint/2010/main" val="303320590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257351679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Slide 1">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3" name="Title 2">
            <a:extLst>
              <a:ext uri="{FF2B5EF4-FFF2-40B4-BE49-F238E27FC236}">
                <a16:creationId xmlns:a16="http://schemas.microsoft.com/office/drawing/2014/main" id="{7D28E221-4C6F-0ECF-FF86-1B96135B1A77}"/>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2" name="Graphic 1">
            <a:extLst>
              <a:ext uri="{FF2B5EF4-FFF2-40B4-BE49-F238E27FC236}">
                <a16:creationId xmlns:a16="http://schemas.microsoft.com/office/drawing/2014/main" id="{EBD24679-02D6-417A-B473-C62FD1E91B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3724566814"/>
      </p:ext>
    </p:extLst>
  </p:cSld>
  <p:clrMapOvr>
    <a:overrideClrMapping bg1="lt1" tx1="dk1" bg2="lt2" tx2="dk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2089564058"/>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866361604"/>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4"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4" y="1820865"/>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48171173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4"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538032866"/>
      </p:ext>
    </p:extLst>
  </p:cSld>
  <p:clrMapOvr>
    <a:masterClrMapping/>
  </p:clrMapOvr>
  <p:transition>
    <p:fade/>
  </p:transition>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4" name="Picture 3" descr="A close up of a glass&#10;&#10;Description automatically generated">
            <a:extLst>
              <a:ext uri="{FF2B5EF4-FFF2-40B4-BE49-F238E27FC236}">
                <a16:creationId xmlns:a16="http://schemas.microsoft.com/office/drawing/2014/main" id="{D149E65F-47FA-B314-92C8-06F86A16E04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EF9AC4B6-3C6D-FF0E-D3E7-0A439742CAE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CC349969-4152-90AA-1CC7-2A19CF0079DD}"/>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47349982"/>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3563" y="1446823"/>
            <a:ext cx="329406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63563"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Slide Number Placeholder 5">
            <a:extLst>
              <a:ext uri="{FF2B5EF4-FFF2-40B4-BE49-F238E27FC236}">
                <a16:creationId xmlns:a16="http://schemas.microsoft.com/office/drawing/2014/main" id="{915A1F00-762C-2767-C4A6-8D184491BC1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5" name="Footer Placeholder 9">
            <a:extLst>
              <a:ext uri="{FF2B5EF4-FFF2-40B4-BE49-F238E27FC236}">
                <a16:creationId xmlns:a16="http://schemas.microsoft.com/office/drawing/2014/main" id="{161BBF73-28E0-73AF-9738-B191E0DCFEE7}"/>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282178274"/>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5BE4BD72-7608-5CA9-94E4-965E1CC54EF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8" y="1446823"/>
            <a:ext cx="2550543"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7"/>
            <a:ext cx="255054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6"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3"/>
            <a:ext cx="2527581"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3"/>
            <a:ext cx="2538527" cy="724535"/>
          </a:xfrm>
          <a:prstGeom prst="rect">
            <a:avLst/>
          </a:prstGeom>
        </p:spPr>
        <p:txBody>
          <a:bodyPr>
            <a:noAutofit/>
          </a:bodyPr>
          <a:lstStyle>
            <a:lvl1pPr marL="0" indent="0">
              <a:buNone/>
              <a:defRPr sz="2400" b="0" i="0">
                <a:solidFill>
                  <a:schemeClr val="tx2"/>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7"/>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17" name="Slide Number Placeholder 5">
            <a:extLst>
              <a:ext uri="{FF2B5EF4-FFF2-40B4-BE49-F238E27FC236}">
                <a16:creationId xmlns:a16="http://schemas.microsoft.com/office/drawing/2014/main" id="{1F5B28C8-281E-D094-E9EB-96D795D8C027}"/>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8" name="Footer Placeholder 9">
            <a:extLst>
              <a:ext uri="{FF2B5EF4-FFF2-40B4-BE49-F238E27FC236}">
                <a16:creationId xmlns:a16="http://schemas.microsoft.com/office/drawing/2014/main" id="{3398597E-4444-1B32-B71E-50C2D1420258}"/>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810170727"/>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 Large Statement Slide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5751A0-DF29-056E-594D-6E016C137F45}"/>
              </a:ext>
            </a:extLst>
          </p:cNvPr>
          <p:cNvPicPr>
            <a:picLocks noChangeAspect="1"/>
          </p:cNvPicPr>
          <p:nvPr userDrawn="1"/>
        </p:nvPicPr>
        <p:blipFill rotWithShape="1">
          <a:blip r:embed="rId2"/>
          <a:srcRect l="24025" t="15512" r="-4132" b="4381"/>
          <a:stretch/>
        </p:blipFill>
        <p:spPr>
          <a:xfrm>
            <a:off x="1" y="1252985"/>
            <a:ext cx="3871913" cy="4352030"/>
          </a:xfrm>
          <a:prstGeom prst="rect">
            <a:avLst/>
          </a:prstGeom>
        </p:spPr>
      </p:pic>
      <p:sp>
        <p:nvSpPr>
          <p:cNvPr id="5" name="Title 4">
            <a:extLst>
              <a:ext uri="{FF2B5EF4-FFF2-40B4-BE49-F238E27FC236}">
                <a16:creationId xmlns:a16="http://schemas.microsoft.com/office/drawing/2014/main" id="{0161AB2F-44E5-E6DF-0983-D3EBD1F0DEBD}"/>
              </a:ext>
            </a:extLst>
          </p:cNvPr>
          <p:cNvSpPr>
            <a:spLocks noGrp="1"/>
          </p:cNvSpPr>
          <p:nvPr>
            <p:ph type="title" hasCustomPrompt="1"/>
          </p:nvPr>
        </p:nvSpPr>
        <p:spPr>
          <a:xfrm>
            <a:off x="563881" y="503396"/>
            <a:ext cx="3649980" cy="944404"/>
          </a:xfrm>
        </p:spPr>
        <p:txBody>
          <a:bodyPr/>
          <a:lstStyle/>
          <a:p>
            <a:r>
              <a:rPr lang="en-US"/>
              <a:t>Page title</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47965" y="5900743"/>
            <a:ext cx="7172975" cy="279397"/>
          </a:xfrm>
          <a:prstGeom prst="rect">
            <a:avLst/>
          </a:prstGeom>
        </p:spPr>
        <p:txBody>
          <a:bodyPr>
            <a:normAutofit/>
          </a:bodyPr>
          <a:lstStyle>
            <a:lvl1pPr marL="0" indent="0">
              <a:buNone/>
              <a:defRPr sz="10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3" name="Text Placeholder 24">
            <a:extLst>
              <a:ext uri="{FF2B5EF4-FFF2-40B4-BE49-F238E27FC236}">
                <a16:creationId xmlns:a16="http://schemas.microsoft.com/office/drawing/2014/main" id="{7C213266-236D-8FDB-6BC7-EA330441FC90}"/>
              </a:ext>
            </a:extLst>
          </p:cNvPr>
          <p:cNvSpPr>
            <a:spLocks noGrp="1"/>
          </p:cNvSpPr>
          <p:nvPr>
            <p:ph type="body" sz="quarter" idx="28"/>
          </p:nvPr>
        </p:nvSpPr>
        <p:spPr>
          <a:xfrm>
            <a:off x="4447963" y="1447802"/>
            <a:ext cx="7172325" cy="322761"/>
          </a:xfrm>
          <a:prstGeom prst="rect">
            <a:avLst/>
          </a:prstGeom>
        </p:spPr>
        <p:txBody>
          <a:bodyPr>
            <a:normAutofit/>
          </a:bodyPr>
          <a:lstStyle>
            <a:lvl1pPr marL="0" indent="0">
              <a:buNone/>
              <a:defRPr sz="1400" b="1" i="0">
                <a:solidFill>
                  <a:schemeClr val="tx2"/>
                </a:solidFill>
                <a:latin typeface="Segoe Sans Small Semibold" pitchFamily="2" charset="0"/>
                <a:cs typeface="Segoe Sans Small Semibold" pitchFamily="2" charset="0"/>
              </a:defRPr>
            </a:lvl1pPr>
          </a:lstStyle>
          <a:p>
            <a:pPr lvl="0"/>
            <a:r>
              <a:rPr lang="en-US"/>
              <a:t>Click to edit Master text styles</a:t>
            </a:r>
          </a:p>
        </p:txBody>
      </p:sp>
      <p:sp>
        <p:nvSpPr>
          <p:cNvPr id="12" name="Slide Number Placeholder 5">
            <a:extLst>
              <a:ext uri="{FF2B5EF4-FFF2-40B4-BE49-F238E27FC236}">
                <a16:creationId xmlns:a16="http://schemas.microsoft.com/office/drawing/2014/main" id="{D2E2A619-0160-BA80-FD92-FDF07C5BE1E0}"/>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1C6277CC-A2E0-88EC-CDAB-33433357BB5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17" name="Text Placeholder 16">
            <a:extLst>
              <a:ext uri="{FF2B5EF4-FFF2-40B4-BE49-F238E27FC236}">
                <a16:creationId xmlns:a16="http://schemas.microsoft.com/office/drawing/2014/main" id="{572AF142-6064-1FA5-D6DA-38C3F8915010}"/>
              </a:ext>
            </a:extLst>
          </p:cNvPr>
          <p:cNvSpPr>
            <a:spLocks noGrp="1"/>
          </p:cNvSpPr>
          <p:nvPr>
            <p:ph type="body" sz="quarter" idx="31"/>
          </p:nvPr>
        </p:nvSpPr>
        <p:spPr>
          <a:xfrm>
            <a:off x="4448176" y="1836738"/>
            <a:ext cx="7172325" cy="3922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24013AEE-7EE3-A462-8DDD-7DEABBDF11CB}"/>
              </a:ext>
            </a:extLst>
          </p:cNvPr>
          <p:cNvSpPr>
            <a:spLocks noGrp="1"/>
          </p:cNvSpPr>
          <p:nvPr>
            <p:ph type="body" sz="quarter" idx="32" hasCustomPrompt="1"/>
          </p:nvPr>
        </p:nvSpPr>
        <p:spPr>
          <a:xfrm>
            <a:off x="4448177" y="503238"/>
            <a:ext cx="7180263" cy="944562"/>
          </a:xfrm>
        </p:spPr>
        <p:txBody>
          <a:bodyPr>
            <a:normAutofit/>
          </a:bodyPr>
          <a:lstStyle>
            <a:lvl1pPr marL="0" indent="0">
              <a:buNone/>
              <a:defRPr sz="2800">
                <a:latin typeface="+mj-lt"/>
              </a:defRPr>
            </a:lvl1pPr>
          </a:lstStyle>
          <a:p>
            <a:pPr lvl="0"/>
            <a:r>
              <a:rPr lang="en-US"/>
              <a:t>Click to add text</a:t>
            </a:r>
          </a:p>
        </p:txBody>
      </p:sp>
    </p:spTree>
    <p:extLst>
      <p:ext uri="{BB962C8B-B14F-4D97-AF65-F5344CB8AC3E}">
        <p14:creationId xmlns:p14="http://schemas.microsoft.com/office/powerpoint/2010/main" val="41679896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Quote / Large Statement Slide 1">
    <p:bg>
      <p:bgRef idx="1001">
        <a:schemeClr val="bg1"/>
      </p:bgRef>
    </p:bg>
    <p:spTree>
      <p:nvGrpSpPr>
        <p:cNvPr id="1" name=""/>
        <p:cNvGrpSpPr/>
        <p:nvPr/>
      </p:nvGrpSpPr>
      <p:grpSpPr>
        <a:xfrm>
          <a:off x="0" y="0"/>
          <a:ext cx="0" cy="0"/>
          <a:chOff x="0" y="0"/>
          <a:chExt cx="0" cy="0"/>
        </a:xfrm>
      </p:grpSpPr>
      <p:sp>
        <p:nvSpPr>
          <p:cNvPr id="10" name="Content Placeholder 96">
            <a:extLst>
              <a:ext uri="{FF2B5EF4-FFF2-40B4-BE49-F238E27FC236}">
                <a16:creationId xmlns:a16="http://schemas.microsoft.com/office/drawing/2014/main" id="{09D8FACC-399B-9204-41ED-0EB2EA66C15B}"/>
              </a:ext>
            </a:extLst>
          </p:cNvPr>
          <p:cNvSpPr>
            <a:spLocks noGrp="1"/>
          </p:cNvSpPr>
          <p:nvPr>
            <p:ph sz="quarter" idx="10" hasCustomPrompt="1"/>
          </p:nvPr>
        </p:nvSpPr>
        <p:spPr>
          <a:xfrm>
            <a:off x="4450433" y="1447800"/>
            <a:ext cx="7170068" cy="3714512"/>
          </a:xfrm>
          <a:prstGeom prst="rect">
            <a:avLst/>
          </a:prstGeom>
        </p:spPr>
        <p:txBody>
          <a:bodyPr>
            <a:noAutofit/>
          </a:bodyPr>
          <a:lstStyle>
            <a:lvl1pPr marL="0" indent="0">
              <a:buNone/>
              <a:defRPr sz="2600" b="0" i="0">
                <a:solidFill>
                  <a:schemeClr val="tx1"/>
                </a:solidFill>
                <a:latin typeface="Segoe Sans Text Light" pitchFamily="2" charset="0"/>
                <a:cs typeface="Segoe Sans Text Light"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ellamco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redolar</a:t>
            </a:r>
            <a:r>
              <a:rPr lang="en-US"/>
              <a:t>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Excepterur</a:t>
            </a:r>
            <a:r>
              <a:rPr lang="en-US"/>
              <a:t> </a:t>
            </a:r>
            <a:r>
              <a:rPr lang="en-US" err="1"/>
              <a:t>sint</a:t>
            </a:r>
            <a:r>
              <a:rPr lang="en-US"/>
              <a:t> </a:t>
            </a:r>
            <a:r>
              <a:rPr lang="en-US" err="1"/>
              <a:t>occae</a:t>
            </a:r>
            <a:r>
              <a:rPr lang="en-US"/>
              <a:t>.”</a:t>
            </a:r>
          </a:p>
        </p:txBody>
      </p:sp>
      <p:sp>
        <p:nvSpPr>
          <p:cNvPr id="11" name="Text Placeholder 24">
            <a:extLst>
              <a:ext uri="{FF2B5EF4-FFF2-40B4-BE49-F238E27FC236}">
                <a16:creationId xmlns:a16="http://schemas.microsoft.com/office/drawing/2014/main" id="{B6A085E4-DB82-1DA8-55A5-C46C84AEBDAF}"/>
              </a:ext>
            </a:extLst>
          </p:cNvPr>
          <p:cNvSpPr>
            <a:spLocks noGrp="1"/>
          </p:cNvSpPr>
          <p:nvPr>
            <p:ph type="body" sz="quarter" idx="24"/>
          </p:nvPr>
        </p:nvSpPr>
        <p:spPr>
          <a:xfrm>
            <a:off x="4450433" y="5382181"/>
            <a:ext cx="7170068" cy="338554"/>
          </a:xfrm>
          <a:prstGeom prst="rect">
            <a:avLst/>
          </a:prstGeom>
        </p:spPr>
        <p:txBody>
          <a:bodyPr>
            <a:normAutofit/>
          </a:bodyPr>
          <a:lstStyle>
            <a:lvl1pPr marL="0" indent="0">
              <a:buNone/>
              <a:defRPr sz="1600" b="1" i="0">
                <a:solidFill>
                  <a:schemeClr val="tx1"/>
                </a:solidFill>
                <a:latin typeface="Segoe Sans Text Semibold" pitchFamily="2" charset="0"/>
                <a:cs typeface="Segoe Sans Text Semibold" pitchFamily="2"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C7D6636-EFEC-C038-0FA4-DE6ACEDD8DF7}"/>
              </a:ext>
            </a:extLst>
          </p:cNvPr>
          <p:cNvSpPr/>
          <p:nvPr userDrawn="1"/>
        </p:nvSpPr>
        <p:spPr>
          <a:xfrm rot="16200000">
            <a:off x="-1499087" y="1499088"/>
            <a:ext cx="6870085" cy="3871911"/>
          </a:xfrm>
          <a:prstGeom prst="rect">
            <a:avLst/>
          </a:prstGeom>
          <a:gradFill flip="none" rotWithShape="1">
            <a:gsLst>
              <a:gs pos="100000">
                <a:srgbClr val="8DC8E8"/>
              </a:gs>
              <a:gs pos="0">
                <a:srgbClr val="D59ED7"/>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5" name="Slide Number Placeholder 5">
            <a:extLst>
              <a:ext uri="{FF2B5EF4-FFF2-40B4-BE49-F238E27FC236}">
                <a16:creationId xmlns:a16="http://schemas.microsoft.com/office/drawing/2014/main" id="{3229E6CA-A784-F774-2259-1004E9800AF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6" name="Footer Placeholder 9">
            <a:extLst>
              <a:ext uri="{FF2B5EF4-FFF2-40B4-BE49-F238E27FC236}">
                <a16:creationId xmlns:a16="http://schemas.microsoft.com/office/drawing/2014/main" id="{B115AC9E-859E-1188-69A7-AE4FE23D3D4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bg1"/>
                </a:solidFill>
                <a:latin typeface="Segoe Sans Small Semilight" pitchFamily="2" charset="0"/>
                <a:cs typeface="Segoe Sans Small Semilight" pitchFamily="2" charset="0"/>
              </a:defRPr>
            </a:lvl1pPr>
          </a:lstStyle>
          <a:p>
            <a:r>
              <a:rPr lang="en-US"/>
              <a:t>Microsoft Fabric Community Conference 2025</a:t>
            </a:r>
          </a:p>
        </p:txBody>
      </p:sp>
      <p:sp>
        <p:nvSpPr>
          <p:cNvPr id="7" name="Title 6">
            <a:extLst>
              <a:ext uri="{FF2B5EF4-FFF2-40B4-BE49-F238E27FC236}">
                <a16:creationId xmlns:a16="http://schemas.microsoft.com/office/drawing/2014/main" id="{FC81207B-171A-D6F9-39F2-11C30F7C62DD}"/>
              </a:ext>
            </a:extLst>
          </p:cNvPr>
          <p:cNvSpPr>
            <a:spLocks noGrp="1"/>
          </p:cNvSpPr>
          <p:nvPr>
            <p:ph type="title"/>
          </p:nvPr>
        </p:nvSpPr>
        <p:spPr>
          <a:xfrm>
            <a:off x="4450432" y="503398"/>
            <a:ext cx="7177688" cy="724535"/>
          </a:xfrm>
        </p:spPr>
        <p:txBody>
          <a:bodyPr/>
          <a:lstStyle>
            <a:lvl1pPr>
              <a:defRPr>
                <a:solidFill>
                  <a:schemeClr val="tx1"/>
                </a:solidFill>
              </a:defRPr>
            </a:lvl1pPr>
          </a:lstStyle>
          <a:p>
            <a:r>
              <a:rPr lang="en-US"/>
              <a:t>Click to edit Master title style</a:t>
            </a:r>
          </a:p>
        </p:txBody>
      </p:sp>
      <p:pic>
        <p:nvPicPr>
          <p:cNvPr id="3" name="Picture 2">
            <a:extLst>
              <a:ext uri="{FF2B5EF4-FFF2-40B4-BE49-F238E27FC236}">
                <a16:creationId xmlns:a16="http://schemas.microsoft.com/office/drawing/2014/main" id="{0EF1885E-6A4A-6944-63E0-96B71794789F}"/>
              </a:ext>
            </a:extLst>
          </p:cNvPr>
          <p:cNvPicPr>
            <a:picLocks noChangeAspect="1"/>
          </p:cNvPicPr>
          <p:nvPr userDrawn="1"/>
        </p:nvPicPr>
        <p:blipFill>
          <a:blip r:embed="rId2"/>
          <a:srcRect l="39" r="39"/>
          <a:stretch/>
        </p:blipFill>
        <p:spPr>
          <a:xfrm>
            <a:off x="9004300" y="4571385"/>
            <a:ext cx="3185240" cy="2298700"/>
          </a:xfrm>
          <a:prstGeom prst="rect">
            <a:avLst/>
          </a:prstGeom>
          <a:effectLst>
            <a:outerShdw blurRad="50800" dist="38100" dir="13500000" algn="br" rotWithShape="0">
              <a:schemeClr val="bg1">
                <a:alpha val="40000"/>
              </a:schemeClr>
            </a:outerShdw>
          </a:effectLst>
        </p:spPr>
      </p:pic>
    </p:spTree>
    <p:extLst>
      <p:ext uri="{BB962C8B-B14F-4D97-AF65-F5344CB8AC3E}">
        <p14:creationId xmlns:p14="http://schemas.microsoft.com/office/powerpoint/2010/main" val="3927023725"/>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and Photo Slide">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647F334F-1225-59F2-A5AF-B9FE6C3DC8A0}"/>
              </a:ext>
            </a:extLst>
          </p:cNvPr>
          <p:cNvSpPr>
            <a:spLocks noGrp="1"/>
          </p:cNvSpPr>
          <p:nvPr>
            <p:ph type="pic" sz="quarter" idx="29"/>
          </p:nvPr>
        </p:nvSpPr>
        <p:spPr>
          <a:xfrm>
            <a:off x="7244864" y="0"/>
            <a:ext cx="4947137" cy="685800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12" name="Text Placeholder 24">
            <a:extLst>
              <a:ext uri="{FF2B5EF4-FFF2-40B4-BE49-F238E27FC236}">
                <a16:creationId xmlns:a16="http://schemas.microsoft.com/office/drawing/2014/main" id="{88722149-B8C1-B1A2-70E4-07FD02D5B9DB}"/>
              </a:ext>
            </a:extLst>
          </p:cNvPr>
          <p:cNvSpPr>
            <a:spLocks noGrp="1"/>
          </p:cNvSpPr>
          <p:nvPr>
            <p:ph type="body" sz="quarter" idx="31"/>
          </p:nvPr>
        </p:nvSpPr>
        <p:spPr>
          <a:xfrm>
            <a:off x="3750108"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4" name="Text Placeholder 24">
            <a:extLst>
              <a:ext uri="{FF2B5EF4-FFF2-40B4-BE49-F238E27FC236}">
                <a16:creationId xmlns:a16="http://schemas.microsoft.com/office/drawing/2014/main" id="{D10BBD2D-09C0-6FD7-5156-2C096CFB50E8}"/>
              </a:ext>
            </a:extLst>
          </p:cNvPr>
          <p:cNvSpPr>
            <a:spLocks noGrp="1"/>
          </p:cNvSpPr>
          <p:nvPr>
            <p:ph type="body" sz="quarter" idx="33"/>
          </p:nvPr>
        </p:nvSpPr>
        <p:spPr>
          <a:xfrm>
            <a:off x="563563" y="4704301"/>
            <a:ext cx="296327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sp>
        <p:nvSpPr>
          <p:cNvPr id="16" name="Text Placeholder 15">
            <a:extLst>
              <a:ext uri="{FF2B5EF4-FFF2-40B4-BE49-F238E27FC236}">
                <a16:creationId xmlns:a16="http://schemas.microsoft.com/office/drawing/2014/main" id="{275AAFC7-8303-C8E8-DE12-8D4C4A6C778B}"/>
              </a:ext>
            </a:extLst>
          </p:cNvPr>
          <p:cNvSpPr>
            <a:spLocks noGrp="1"/>
          </p:cNvSpPr>
          <p:nvPr>
            <p:ph type="body" sz="quarter" idx="36"/>
          </p:nvPr>
        </p:nvSpPr>
        <p:spPr>
          <a:xfrm>
            <a:off x="563563"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DF8F953-04D1-735A-0E97-B366FD44ED22}"/>
              </a:ext>
            </a:extLst>
          </p:cNvPr>
          <p:cNvSpPr>
            <a:spLocks noGrp="1"/>
          </p:cNvSpPr>
          <p:nvPr>
            <p:ph type="body" sz="quarter" idx="37"/>
          </p:nvPr>
        </p:nvSpPr>
        <p:spPr>
          <a:xfrm>
            <a:off x="3743326" y="1447800"/>
            <a:ext cx="2963863" cy="309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Slide Number Placeholder 5">
            <a:extLst>
              <a:ext uri="{FF2B5EF4-FFF2-40B4-BE49-F238E27FC236}">
                <a16:creationId xmlns:a16="http://schemas.microsoft.com/office/drawing/2014/main" id="{767593EA-C24F-D541-4AD6-C897451E2341}"/>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0" name="Footer Placeholder 9">
            <a:extLst>
              <a:ext uri="{FF2B5EF4-FFF2-40B4-BE49-F238E27FC236}">
                <a16:creationId xmlns:a16="http://schemas.microsoft.com/office/drawing/2014/main" id="{EB0D3F5E-5670-F458-A317-6B6A22BB25E5}"/>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21" name="Title 20">
            <a:extLst>
              <a:ext uri="{FF2B5EF4-FFF2-40B4-BE49-F238E27FC236}">
                <a16:creationId xmlns:a16="http://schemas.microsoft.com/office/drawing/2014/main" id="{D5BF61D2-C71C-E6A7-A3C6-80AB37B3DE53}"/>
              </a:ext>
            </a:extLst>
          </p:cNvPr>
          <p:cNvSpPr>
            <a:spLocks noGrp="1"/>
          </p:cNvSpPr>
          <p:nvPr>
            <p:ph type="title"/>
          </p:nvPr>
        </p:nvSpPr>
        <p:spPr>
          <a:xfrm>
            <a:off x="563881" y="503398"/>
            <a:ext cx="6143308" cy="724535"/>
          </a:xfrm>
        </p:spPr>
        <p:txBody>
          <a:bodyPr/>
          <a:lstStyle/>
          <a:p>
            <a:r>
              <a:rPr lang="en-US"/>
              <a:t>Click to edit Master title style</a:t>
            </a:r>
          </a:p>
        </p:txBody>
      </p:sp>
    </p:spTree>
    <p:extLst>
      <p:ext uri="{BB962C8B-B14F-4D97-AF65-F5344CB8AC3E}">
        <p14:creationId xmlns:p14="http://schemas.microsoft.com/office/powerpoint/2010/main" val="6927054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Slide 2">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2" name="Title 2">
            <a:extLst>
              <a:ext uri="{FF2B5EF4-FFF2-40B4-BE49-F238E27FC236}">
                <a16:creationId xmlns:a16="http://schemas.microsoft.com/office/drawing/2014/main" id="{8581F21C-1E1E-67F7-A265-A36DAE615C08}"/>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3" name="Graphic 2">
            <a:extLst>
              <a:ext uri="{FF2B5EF4-FFF2-40B4-BE49-F238E27FC236}">
                <a16:creationId xmlns:a16="http://schemas.microsoft.com/office/drawing/2014/main" id="{980BDF3D-EAEA-7986-FE2E-76D39B72B0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1319667981"/>
      </p:ext>
    </p:extLst>
  </p:cSld>
  <p:clrMapOvr>
    <a:overrideClrMapping bg1="lt1" tx1="dk1" bg2="lt2" tx2="dk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and Photo Slide 2">
    <p:spTree>
      <p:nvGrpSpPr>
        <p:cNvPr id="1" name=""/>
        <p:cNvGrpSpPr/>
        <p:nvPr/>
      </p:nvGrpSpPr>
      <p:grpSpPr>
        <a:xfrm>
          <a:off x="0" y="0"/>
          <a:ext cx="0" cy="0"/>
          <a:chOff x="0" y="0"/>
          <a:chExt cx="0" cy="0"/>
        </a:xfrm>
      </p:grpSpPr>
      <p:sp>
        <p:nvSpPr>
          <p:cNvPr id="7" name="Text Placeholder 24">
            <a:extLst>
              <a:ext uri="{FF2B5EF4-FFF2-40B4-BE49-F238E27FC236}">
                <a16:creationId xmlns:a16="http://schemas.microsoft.com/office/drawing/2014/main" id="{2F830C6E-4818-AF35-4FDB-317D80547589}"/>
              </a:ext>
            </a:extLst>
          </p:cNvPr>
          <p:cNvSpPr>
            <a:spLocks noGrp="1"/>
          </p:cNvSpPr>
          <p:nvPr>
            <p:ph type="body" sz="quarter" idx="27"/>
          </p:nvPr>
        </p:nvSpPr>
        <p:spPr>
          <a:xfrm>
            <a:off x="563880" y="4856782"/>
            <a:ext cx="3776835" cy="254563"/>
          </a:xfrm>
          <a:prstGeom prst="rect">
            <a:avLst/>
          </a:prstGeom>
        </p:spPr>
        <p:txBody>
          <a:bodyPr>
            <a:noAutofit/>
          </a:bodyPr>
          <a:lstStyle>
            <a:lvl1pPr marL="0" indent="0">
              <a:buNone/>
              <a:defRPr sz="1000" b="1" i="0">
                <a:solidFill>
                  <a:schemeClr val="tx2"/>
                </a:solidFill>
                <a:latin typeface="Segoe Sans Small" pitchFamily="2" charset="0"/>
                <a:cs typeface="Segoe Sans Small" pitchFamily="2" charset="0"/>
              </a:defRPr>
            </a:lvl1pPr>
          </a:lstStyle>
          <a:p>
            <a:pPr lvl="0"/>
            <a:r>
              <a:rPr lang="en-US"/>
              <a:t>Click to edit Master text styles</a:t>
            </a:r>
          </a:p>
        </p:txBody>
      </p:sp>
      <p:pic>
        <p:nvPicPr>
          <p:cNvPr id="5" name="Picture 4" descr="A close up of a blue and purple hexagon&#10;&#10;Description automatically generated">
            <a:extLst>
              <a:ext uri="{FF2B5EF4-FFF2-40B4-BE49-F238E27FC236}">
                <a16:creationId xmlns:a16="http://schemas.microsoft.com/office/drawing/2014/main" id="{79EEEB21-56FB-40ED-EB85-3AE86D71DD9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9106170" y="3705013"/>
            <a:ext cx="3085831" cy="3152988"/>
          </a:xfrm>
          <a:prstGeom prst="rect">
            <a:avLst/>
          </a:prstGeom>
        </p:spPr>
      </p:pic>
      <p:sp>
        <p:nvSpPr>
          <p:cNvPr id="8" name="Picture Placeholder 6">
            <a:extLst>
              <a:ext uri="{FF2B5EF4-FFF2-40B4-BE49-F238E27FC236}">
                <a16:creationId xmlns:a16="http://schemas.microsoft.com/office/drawing/2014/main" id="{EDA506F2-2F2A-C166-05E7-C67196F6461B}"/>
              </a:ext>
            </a:extLst>
          </p:cNvPr>
          <p:cNvSpPr>
            <a:spLocks noGrp="1"/>
          </p:cNvSpPr>
          <p:nvPr>
            <p:ph type="pic" sz="quarter" idx="28"/>
          </p:nvPr>
        </p:nvSpPr>
        <p:spPr>
          <a:xfrm>
            <a:off x="4872865" y="476250"/>
            <a:ext cx="6747635" cy="5703888"/>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6" name="Title 5">
            <a:extLst>
              <a:ext uri="{FF2B5EF4-FFF2-40B4-BE49-F238E27FC236}">
                <a16:creationId xmlns:a16="http://schemas.microsoft.com/office/drawing/2014/main" id="{F12768B1-E355-4445-0679-C7E978F9F45B}"/>
              </a:ext>
            </a:extLst>
          </p:cNvPr>
          <p:cNvSpPr>
            <a:spLocks noGrp="1"/>
          </p:cNvSpPr>
          <p:nvPr>
            <p:ph type="title"/>
          </p:nvPr>
        </p:nvSpPr>
        <p:spPr>
          <a:xfrm>
            <a:off x="563881" y="503396"/>
            <a:ext cx="3776835" cy="944404"/>
          </a:xfrm>
        </p:spPr>
        <p:txBody>
          <a:bodyPr/>
          <a:lstStyle/>
          <a:p>
            <a:r>
              <a:rPr lang="en-US"/>
              <a:t>Click to edit Master title style</a:t>
            </a:r>
          </a:p>
        </p:txBody>
      </p:sp>
      <p:sp>
        <p:nvSpPr>
          <p:cNvPr id="12" name="Text Placeholder 11">
            <a:extLst>
              <a:ext uri="{FF2B5EF4-FFF2-40B4-BE49-F238E27FC236}">
                <a16:creationId xmlns:a16="http://schemas.microsoft.com/office/drawing/2014/main" id="{7802570B-6139-8E28-F4F3-35DC9C75C16A}"/>
              </a:ext>
            </a:extLst>
          </p:cNvPr>
          <p:cNvSpPr>
            <a:spLocks noGrp="1"/>
          </p:cNvSpPr>
          <p:nvPr>
            <p:ph type="body" sz="quarter" idx="31"/>
          </p:nvPr>
        </p:nvSpPr>
        <p:spPr>
          <a:xfrm>
            <a:off x="563563" y="1447802"/>
            <a:ext cx="3777823" cy="32438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5">
            <a:extLst>
              <a:ext uri="{FF2B5EF4-FFF2-40B4-BE49-F238E27FC236}">
                <a16:creationId xmlns:a16="http://schemas.microsoft.com/office/drawing/2014/main" id="{40E3946B-174B-88B6-B67D-CDBCF499A022}"/>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4" name="Footer Placeholder 9">
            <a:extLst>
              <a:ext uri="{FF2B5EF4-FFF2-40B4-BE49-F238E27FC236}">
                <a16:creationId xmlns:a16="http://schemas.microsoft.com/office/drawing/2014/main" id="{326E1E3C-955A-C0D3-B965-04805BCEEB80}"/>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9665937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5" y="1447800"/>
            <a:ext cx="3475037"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2" y="1447800"/>
            <a:ext cx="3482479" cy="3475038"/>
          </a:xfrm>
          <a:gradFill flip="none" rotWithShape="1">
            <a:gsLst>
              <a:gs pos="0">
                <a:srgbClr val="8DC8E8"/>
              </a:gs>
              <a:gs pos="100000">
                <a:srgbClr val="D59ED7"/>
              </a:gs>
            </a:gsLst>
            <a:lin ang="16200000" scaled="1"/>
            <a:tileRect/>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3" y="5059365"/>
            <a:ext cx="3494087" cy="1120775"/>
          </a:xfrm>
        </p:spPr>
        <p:txBody>
          <a:bodyPr/>
          <a:lstStyle>
            <a:lvl1pPr marL="0" indent="0">
              <a:buNone/>
              <a:defRPr/>
            </a:lvl1pPr>
            <a:lvl2pPr marL="271456"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5"/>
            <a:ext cx="3468132" cy="1120775"/>
          </a:xfrm>
        </p:spPr>
        <p:txBody>
          <a:bodyPr/>
          <a:lstStyle>
            <a:lvl1pPr marL="0" indent="0">
              <a:buNone/>
              <a:defRPr/>
            </a:lvl1pPr>
            <a:lvl2pPr marL="271456"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5"/>
            <a:ext cx="3485224" cy="1120775"/>
          </a:xfrm>
        </p:spPr>
        <p:txBody>
          <a:bodyPr/>
          <a:lstStyle>
            <a:lvl1pPr marL="0" indent="0">
              <a:buNone/>
              <a:defRPr/>
            </a:lvl1pPr>
            <a:lvl2pPr marL="271456" indent="0">
              <a:buNone/>
              <a:defRPr/>
            </a:lvl2pPr>
          </a:lstStyle>
          <a:p>
            <a:pPr lvl="0"/>
            <a:r>
              <a:rPr lang="en-US"/>
              <a:t>Click to edit Master text styles</a:t>
            </a:r>
          </a:p>
        </p:txBody>
      </p:sp>
      <p:sp>
        <p:nvSpPr>
          <p:cNvPr id="21" name="Slide Number Placeholder 5">
            <a:extLst>
              <a:ext uri="{FF2B5EF4-FFF2-40B4-BE49-F238E27FC236}">
                <a16:creationId xmlns:a16="http://schemas.microsoft.com/office/drawing/2014/main" id="{A3218A29-5A81-4EB7-099C-36345F64ED7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22" name="Footer Placeholder 9">
            <a:extLst>
              <a:ext uri="{FF2B5EF4-FFF2-40B4-BE49-F238E27FC236}">
                <a16:creationId xmlns:a16="http://schemas.microsoft.com/office/drawing/2014/main" id="{0AFF4AD3-F041-B74A-1D2C-D6833E08458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779852380"/>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49000" contrast="-9000"/>
                    </a14:imgEffect>
                  </a14:imgLayer>
                </a14:imgProps>
              </a:ext>
              <a:ext uri="{28A0092B-C50C-407E-A947-70E740481C1C}">
                <a14:useLocalDpi xmlns:a14="http://schemas.microsoft.com/office/drawing/2010/main"/>
              </a:ext>
            </a:extLst>
          </a:blip>
          <a:stretch>
            <a:fillRect/>
          </a:stretch>
        </p:blipFill>
        <p:spPr>
          <a:xfrm>
            <a:off x="4852651" y="1222099"/>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6" y="1520825"/>
            <a:ext cx="7175500" cy="4032250"/>
          </a:xfrm>
          <a:prstGeom prst="rect">
            <a:avLst/>
          </a:prstGeom>
          <a:gradFill flip="none" rotWithShape="1">
            <a:gsLst>
              <a:gs pos="0">
                <a:srgbClr val="8DC8E8"/>
              </a:gs>
              <a:gs pos="100000">
                <a:srgbClr val="D59ED7"/>
              </a:gs>
            </a:gsLst>
            <a:lin ang="162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CDAE705C-884E-E2FA-2545-B703E3EF4556}"/>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67F9B2E2-3972-904F-E396-0435F9D9E60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2259444524"/>
      </p:ext>
    </p:extLst>
  </p:cSld>
  <p:clrMapOvr>
    <a:masterClrMapping/>
  </p:clrMapOvr>
  <p:extLst>
    <p:ext uri="{DCECCB84-F9BA-43D5-87BE-67443E8EF086}">
      <p15:sldGuideLst xmlns:p15="http://schemas.microsoft.com/office/powerpoint/2012/main">
        <p15:guide id="2" pos="3360" userDrawn="1">
          <p15:clr>
            <a:srgbClr val="FBAE40"/>
          </p15:clr>
        </p15:guide>
        <p15:guide id="3" pos="2987" userDrawn="1">
          <p15:clr>
            <a:srgbClr val="FBAE40"/>
          </p15:clr>
        </p15:guide>
        <p15:guide id="4" orient="horz" pos="1276"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8"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1" y="503398"/>
            <a:ext cx="6956108" cy="724535"/>
          </a:xfrm>
        </p:spPr>
        <p:txBody>
          <a:body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5"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05087D46-B84D-3E5B-47F6-807D5DDFA8C9}"/>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8ECA433C-8E49-5D82-4ABC-C5297DFCB81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6282853"/>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Next Step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A3C849A-49C3-A874-DC36-4C268B37F7F0}"/>
              </a:ext>
            </a:extLst>
          </p:cNvPr>
          <p:cNvSpPr/>
          <p:nvPr userDrawn="1"/>
        </p:nvSpPr>
        <p:spPr>
          <a:xfrm>
            <a:off x="0" y="0"/>
            <a:ext cx="4648200" cy="6858000"/>
          </a:xfrm>
          <a:prstGeom prst="rect">
            <a:avLst/>
          </a:prstGeom>
          <a:gradFill flip="none" rotWithShape="1">
            <a:gsLst>
              <a:gs pos="0">
                <a:srgbClr val="8DC8E8"/>
              </a:gs>
              <a:gs pos="100000">
                <a:srgbClr val="D59ED7"/>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4" name="Text Placeholder 24">
            <a:extLst>
              <a:ext uri="{FF2B5EF4-FFF2-40B4-BE49-F238E27FC236}">
                <a16:creationId xmlns:a16="http://schemas.microsoft.com/office/drawing/2014/main" id="{61393929-3876-7075-DBB0-3529420A50A0}"/>
              </a:ext>
            </a:extLst>
          </p:cNvPr>
          <p:cNvSpPr>
            <a:spLocks noGrp="1"/>
          </p:cNvSpPr>
          <p:nvPr>
            <p:ph type="body" sz="quarter" idx="24"/>
          </p:nvPr>
        </p:nvSpPr>
        <p:spPr>
          <a:xfrm>
            <a:off x="6639649" y="3427063"/>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17" name="Text Placeholder 24">
            <a:extLst>
              <a:ext uri="{FF2B5EF4-FFF2-40B4-BE49-F238E27FC236}">
                <a16:creationId xmlns:a16="http://schemas.microsoft.com/office/drawing/2014/main" id="{C0401A82-7B82-4288-EBCA-1F0D7C80F5CE}"/>
              </a:ext>
            </a:extLst>
          </p:cNvPr>
          <p:cNvSpPr>
            <a:spLocks noGrp="1"/>
          </p:cNvSpPr>
          <p:nvPr>
            <p:ph type="body" sz="quarter" idx="27"/>
          </p:nvPr>
        </p:nvSpPr>
        <p:spPr>
          <a:xfrm>
            <a:off x="6639649" y="4237516"/>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2" name="Oval 1">
            <a:extLst>
              <a:ext uri="{FF2B5EF4-FFF2-40B4-BE49-F238E27FC236}">
                <a16:creationId xmlns:a16="http://schemas.microsoft.com/office/drawing/2014/main" id="{D991BD81-BC2D-10FF-E174-E99151F13F0D}"/>
              </a:ext>
            </a:extLst>
          </p:cNvPr>
          <p:cNvSpPr/>
          <p:nvPr userDrawn="1"/>
        </p:nvSpPr>
        <p:spPr>
          <a:xfrm>
            <a:off x="5471349" y="3393377"/>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35" name="Text Placeholder 24">
            <a:extLst>
              <a:ext uri="{FF2B5EF4-FFF2-40B4-BE49-F238E27FC236}">
                <a16:creationId xmlns:a16="http://schemas.microsoft.com/office/drawing/2014/main" id="{5BC16637-3DC2-093E-ED78-9E326F16B5BC}"/>
              </a:ext>
            </a:extLst>
          </p:cNvPr>
          <p:cNvSpPr>
            <a:spLocks noGrp="1"/>
          </p:cNvSpPr>
          <p:nvPr>
            <p:ph type="body" sz="quarter" idx="29"/>
          </p:nvPr>
        </p:nvSpPr>
        <p:spPr>
          <a:xfrm>
            <a:off x="6639649" y="4754416"/>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36" name="Text Placeholder 24">
            <a:extLst>
              <a:ext uri="{FF2B5EF4-FFF2-40B4-BE49-F238E27FC236}">
                <a16:creationId xmlns:a16="http://schemas.microsoft.com/office/drawing/2014/main" id="{E7512EE7-80FF-7215-72A9-E9A34189C407}"/>
              </a:ext>
            </a:extLst>
          </p:cNvPr>
          <p:cNvSpPr>
            <a:spLocks noGrp="1"/>
          </p:cNvSpPr>
          <p:nvPr>
            <p:ph type="body" sz="quarter" idx="30"/>
          </p:nvPr>
        </p:nvSpPr>
        <p:spPr>
          <a:xfrm>
            <a:off x="6639649" y="5537201"/>
            <a:ext cx="4218852" cy="282230"/>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38" name="Oval 37">
            <a:extLst>
              <a:ext uri="{FF2B5EF4-FFF2-40B4-BE49-F238E27FC236}">
                <a16:creationId xmlns:a16="http://schemas.microsoft.com/office/drawing/2014/main" id="{9BB1551E-5B3E-869A-6135-AE7A22CC015A}"/>
              </a:ext>
            </a:extLst>
          </p:cNvPr>
          <p:cNvSpPr/>
          <p:nvPr userDrawn="1"/>
        </p:nvSpPr>
        <p:spPr>
          <a:xfrm>
            <a:off x="5471349" y="4720730"/>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0" name="Text Placeholder 24">
            <a:extLst>
              <a:ext uri="{FF2B5EF4-FFF2-40B4-BE49-F238E27FC236}">
                <a16:creationId xmlns:a16="http://schemas.microsoft.com/office/drawing/2014/main" id="{CC58FE4C-0CF5-19B7-6C33-9C78DEEDDA7C}"/>
              </a:ext>
            </a:extLst>
          </p:cNvPr>
          <p:cNvSpPr>
            <a:spLocks noGrp="1"/>
          </p:cNvSpPr>
          <p:nvPr>
            <p:ph type="body" sz="quarter" idx="31"/>
          </p:nvPr>
        </p:nvSpPr>
        <p:spPr>
          <a:xfrm>
            <a:off x="6639649" y="735410"/>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1" name="Text Placeholder 24">
            <a:extLst>
              <a:ext uri="{FF2B5EF4-FFF2-40B4-BE49-F238E27FC236}">
                <a16:creationId xmlns:a16="http://schemas.microsoft.com/office/drawing/2014/main" id="{489D481E-CF83-F3BA-0DC5-78E3AA7F3821}"/>
              </a:ext>
            </a:extLst>
          </p:cNvPr>
          <p:cNvSpPr>
            <a:spLocks noGrp="1"/>
          </p:cNvSpPr>
          <p:nvPr>
            <p:ph type="body" sz="quarter" idx="32"/>
          </p:nvPr>
        </p:nvSpPr>
        <p:spPr>
          <a:xfrm>
            <a:off x="6639649" y="1545861"/>
            <a:ext cx="4218852" cy="280432"/>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3" name="Oval 62">
            <a:extLst>
              <a:ext uri="{FF2B5EF4-FFF2-40B4-BE49-F238E27FC236}">
                <a16:creationId xmlns:a16="http://schemas.microsoft.com/office/drawing/2014/main" id="{FF3478D9-FB39-1DA5-3C24-3D9811940F23}"/>
              </a:ext>
            </a:extLst>
          </p:cNvPr>
          <p:cNvSpPr/>
          <p:nvPr userDrawn="1"/>
        </p:nvSpPr>
        <p:spPr>
          <a:xfrm>
            <a:off x="5480251" y="738671"/>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65" name="Text Placeholder 24">
            <a:extLst>
              <a:ext uri="{FF2B5EF4-FFF2-40B4-BE49-F238E27FC236}">
                <a16:creationId xmlns:a16="http://schemas.microsoft.com/office/drawing/2014/main" id="{0F65F7C1-8345-4E14-FA55-602499AB13DB}"/>
              </a:ext>
            </a:extLst>
          </p:cNvPr>
          <p:cNvSpPr>
            <a:spLocks noGrp="1"/>
          </p:cNvSpPr>
          <p:nvPr>
            <p:ph type="body" sz="quarter" idx="33"/>
          </p:nvPr>
        </p:nvSpPr>
        <p:spPr>
          <a:xfrm>
            <a:off x="6639649" y="2094171"/>
            <a:ext cx="4218852" cy="685329"/>
          </a:xfrm>
          <a:prstGeom prst="rect">
            <a:avLst/>
          </a:prstGeom>
        </p:spPr>
        <p:txBody>
          <a:bodyPr>
            <a:noAutofit/>
          </a:bodyPr>
          <a:lstStyle>
            <a:lvl1pPr marL="0" indent="0">
              <a:lnSpc>
                <a:spcPct val="100000"/>
              </a:lnSpc>
              <a:buFontTx/>
              <a:buNone/>
              <a:defRPr sz="1400" b="0" i="0">
                <a:solidFill>
                  <a:schemeClr val="tx1"/>
                </a:solidFill>
                <a:latin typeface="Segoe Sans Text Semilight" pitchFamily="2" charset="0"/>
                <a:cs typeface="Segoe Sans Text Semilight" pitchFamily="2" charset="0"/>
              </a:defRPr>
            </a:lvl1pPr>
          </a:lstStyle>
          <a:p>
            <a:pPr lvl="0"/>
            <a:r>
              <a:rPr lang="en-US"/>
              <a:t>Click to edit Master text styles</a:t>
            </a:r>
          </a:p>
        </p:txBody>
      </p:sp>
      <p:sp>
        <p:nvSpPr>
          <p:cNvPr id="66" name="Text Placeholder 24">
            <a:extLst>
              <a:ext uri="{FF2B5EF4-FFF2-40B4-BE49-F238E27FC236}">
                <a16:creationId xmlns:a16="http://schemas.microsoft.com/office/drawing/2014/main" id="{5721C4C8-F297-F5D8-6089-68C9CE1AA59A}"/>
              </a:ext>
            </a:extLst>
          </p:cNvPr>
          <p:cNvSpPr>
            <a:spLocks noGrp="1"/>
          </p:cNvSpPr>
          <p:nvPr>
            <p:ph type="body" sz="quarter" idx="34"/>
          </p:nvPr>
        </p:nvSpPr>
        <p:spPr>
          <a:xfrm>
            <a:off x="6639649" y="2904624"/>
            <a:ext cx="4218852" cy="254563"/>
          </a:xfrm>
          <a:prstGeom prst="rect">
            <a:avLst/>
          </a:prstGeom>
        </p:spPr>
        <p:txBody>
          <a:bodyPr>
            <a:noAutofit/>
          </a:bodyPr>
          <a:lstStyle>
            <a:lvl1pPr marL="0" indent="0">
              <a:buNone/>
              <a:defRPr sz="1000" b="1" i="0">
                <a:solidFill>
                  <a:schemeClr val="accent3"/>
                </a:solidFill>
                <a:latin typeface="Segoe Sans Small" pitchFamily="2" charset="0"/>
                <a:cs typeface="Segoe Sans Small" pitchFamily="2" charset="0"/>
              </a:defRPr>
            </a:lvl1pPr>
          </a:lstStyle>
          <a:p>
            <a:pPr lvl="0"/>
            <a:r>
              <a:rPr lang="en-US"/>
              <a:t>Click to edit Master text styles</a:t>
            </a:r>
          </a:p>
        </p:txBody>
      </p:sp>
      <p:sp>
        <p:nvSpPr>
          <p:cNvPr id="68" name="Oval 67">
            <a:extLst>
              <a:ext uri="{FF2B5EF4-FFF2-40B4-BE49-F238E27FC236}">
                <a16:creationId xmlns:a16="http://schemas.microsoft.com/office/drawing/2014/main" id="{37FB65EC-6C01-B60C-3A3E-9488DDC82D69}"/>
              </a:ext>
            </a:extLst>
          </p:cNvPr>
          <p:cNvSpPr/>
          <p:nvPr userDrawn="1"/>
        </p:nvSpPr>
        <p:spPr>
          <a:xfrm>
            <a:off x="5480251" y="2066024"/>
            <a:ext cx="816471" cy="816470"/>
          </a:xfrm>
          <a:prstGeom prst="ellipse">
            <a:avLst/>
          </a:prstGeom>
          <a:gradFill flip="none" rotWithShape="1">
            <a:gsLst>
              <a:gs pos="100000">
                <a:srgbClr val="8DC8E8"/>
              </a:gs>
              <a:gs pos="0">
                <a:srgbClr val="D59ED7"/>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173736" tIns="173736" rIns="173736" bIns="173736" rtlCol="0" anchor="t" anchorCtr="0"/>
          <a:lstStyle/>
          <a:p>
            <a:pPr lvl="0"/>
            <a:endParaRPr lang="en-US" sz="1000">
              <a:solidFill>
                <a:srgbClr val="FFFF00"/>
              </a:solidFill>
              <a:latin typeface="Segoe UI" panose="020B0502040204020203" pitchFamily="34" charset="0"/>
              <a:cs typeface="Segoe UI" panose="020B0502040204020203" pitchFamily="34" charset="0"/>
            </a:endParaRPr>
          </a:p>
        </p:txBody>
      </p:sp>
      <p:sp>
        <p:nvSpPr>
          <p:cNvPr id="71" name="Footer Placeholder 25">
            <a:extLst>
              <a:ext uri="{FF2B5EF4-FFF2-40B4-BE49-F238E27FC236}">
                <a16:creationId xmlns:a16="http://schemas.microsoft.com/office/drawing/2014/main" id="{8155CD25-AE0B-5F1F-AA06-BCFBEF9FFEA3}"/>
              </a:ext>
            </a:extLst>
          </p:cNvPr>
          <p:cNvSpPr>
            <a:spLocks noGrp="1"/>
          </p:cNvSpPr>
          <p:nvPr>
            <p:ph type="ftr" sz="quarter" idx="25"/>
          </p:nvPr>
        </p:nvSpPr>
        <p:spPr>
          <a:xfrm>
            <a:off x="962851" y="6311902"/>
            <a:ext cx="3543472" cy="365125"/>
          </a:xfrm>
        </p:spPr>
        <p:txBody>
          <a:bodyPr/>
          <a:lstStyle>
            <a:lvl1pPr>
              <a:defRPr>
                <a:solidFill>
                  <a:schemeClr val="bg1"/>
                </a:solidFill>
              </a:defRPr>
            </a:lvl1pPr>
          </a:lstStyle>
          <a:p>
            <a:r>
              <a:rPr lang="en-US"/>
              <a:t>Microsoft Fabric Community Conference 2025</a:t>
            </a:r>
          </a:p>
        </p:txBody>
      </p:sp>
      <p:sp>
        <p:nvSpPr>
          <p:cNvPr id="72" name="Slide Number Placeholder 26">
            <a:extLst>
              <a:ext uri="{FF2B5EF4-FFF2-40B4-BE49-F238E27FC236}">
                <a16:creationId xmlns:a16="http://schemas.microsoft.com/office/drawing/2014/main" id="{CE37AFC0-3C55-9058-D569-D055B7BA3CF3}"/>
              </a:ext>
            </a:extLst>
          </p:cNvPr>
          <p:cNvSpPr>
            <a:spLocks noGrp="1"/>
          </p:cNvSpPr>
          <p:nvPr>
            <p:ph type="sldNum" sz="quarter" idx="26"/>
          </p:nvPr>
        </p:nvSpPr>
        <p:spPr>
          <a:xfrm>
            <a:off x="563563" y="6311902"/>
            <a:ext cx="399288" cy="365125"/>
          </a:xfrm>
        </p:spPr>
        <p:txBody>
          <a:bodyPr/>
          <a:lstStyle>
            <a:lvl1pPr>
              <a:defRPr>
                <a:solidFill>
                  <a:schemeClr val="bg1"/>
                </a:solidFill>
              </a:defRPr>
            </a:lvl1pPr>
          </a:lstStyle>
          <a:p>
            <a:fld id="{B1356FBF-028C-F74E-A7B4-9B8ED246DD1B}" type="slidenum">
              <a:rPr lang="en-US" smtClean="0"/>
              <a:pPr/>
              <a:t>‹#›</a:t>
            </a:fld>
            <a:endParaRPr lang="en-US"/>
          </a:p>
        </p:txBody>
      </p:sp>
      <p:pic>
        <p:nvPicPr>
          <p:cNvPr id="7" name="Picture 6">
            <a:extLst>
              <a:ext uri="{FF2B5EF4-FFF2-40B4-BE49-F238E27FC236}">
                <a16:creationId xmlns:a16="http://schemas.microsoft.com/office/drawing/2014/main" id="{2924D19E-F6A7-5FC7-E48B-5C46BC1D69E6}"/>
              </a:ext>
            </a:extLst>
          </p:cNvPr>
          <p:cNvPicPr>
            <a:picLocks noChangeAspect="1"/>
          </p:cNvPicPr>
          <p:nvPr userDrawn="1"/>
        </p:nvPicPr>
        <p:blipFill rotWithShape="1">
          <a:blip r:embed="rId2"/>
          <a:srcRect l="11470" t="1" r="11470" b="-4058"/>
          <a:stretch/>
        </p:blipFill>
        <p:spPr>
          <a:xfrm>
            <a:off x="-1" y="2216752"/>
            <a:ext cx="3870640" cy="4641249"/>
          </a:xfrm>
          <a:prstGeom prst="rect">
            <a:avLst/>
          </a:prstGeom>
        </p:spPr>
      </p:pic>
      <p:sp>
        <p:nvSpPr>
          <p:cNvPr id="8" name="Title 7">
            <a:extLst>
              <a:ext uri="{FF2B5EF4-FFF2-40B4-BE49-F238E27FC236}">
                <a16:creationId xmlns:a16="http://schemas.microsoft.com/office/drawing/2014/main" id="{ED948DAB-008B-EE15-13A8-690311FD2D03}"/>
              </a:ext>
            </a:extLst>
          </p:cNvPr>
          <p:cNvSpPr>
            <a:spLocks noGrp="1"/>
          </p:cNvSpPr>
          <p:nvPr>
            <p:ph type="title"/>
          </p:nvPr>
        </p:nvSpPr>
        <p:spPr>
          <a:xfrm>
            <a:off x="563881" y="503397"/>
            <a:ext cx="3640651" cy="917341"/>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27677757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1"/>
      </p:bgRef>
    </p:bg>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80"/>
            <a:ext cx="3252991" cy="527045"/>
          </a:xfrm>
          <a:prstGeom prst="rect">
            <a:avLst/>
          </a:prstGeom>
        </p:spPr>
        <p:txBody>
          <a:bodyPr anchor="ctr">
            <a:noAutofit/>
          </a:bodyPr>
          <a:lstStyle>
            <a:lvl1pPr algn="l">
              <a:defRPr lang="en-US" sz="4400" b="0" i="0" kern="1200" cap="none" spc="-51" baseline="0" dirty="0">
                <a:ln w="3175">
                  <a:noFill/>
                </a:ln>
                <a:solidFill>
                  <a:schemeClr val="tx1"/>
                </a:solidFill>
                <a:effectLst/>
                <a:latin typeface="+mj-lt"/>
                <a:ea typeface="+mn-ea"/>
                <a:cs typeface="Segoe UI Semibold" panose="020B0502040204020203" pitchFamily="34"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78DB84E1-A3C8-3829-4785-52066901DA1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4" name="Graphic 3">
            <a:extLst>
              <a:ext uri="{FF2B5EF4-FFF2-40B4-BE49-F238E27FC236}">
                <a16:creationId xmlns:a16="http://schemas.microsoft.com/office/drawing/2014/main" id="{97248E7D-F0F6-EB04-A0EB-27EEEE7A98A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676208" y="500591"/>
            <a:ext cx="2930827" cy="618950"/>
          </a:xfrm>
          <a:prstGeom prst="rect">
            <a:avLst/>
          </a:prstGeom>
        </p:spPr>
      </p:pic>
    </p:spTree>
    <p:extLst>
      <p:ext uri="{BB962C8B-B14F-4D97-AF65-F5344CB8AC3E}">
        <p14:creationId xmlns:p14="http://schemas.microsoft.com/office/powerpoint/2010/main" val="1699977099"/>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118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954E6CF-9761-84BB-7BB5-D2AB5AF05149}"/>
              </a:ext>
            </a:extLst>
          </p:cNvPr>
          <p:cNvSpPr>
            <a:spLocks noGrp="1"/>
          </p:cNvSpPr>
          <p:nvPr>
            <p:ph type="title"/>
          </p:nvPr>
        </p:nvSpPr>
        <p:spPr>
          <a:xfrm>
            <a:off x="609601" y="136526"/>
            <a:ext cx="10990728" cy="110060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0CCCB22A-11C5-E519-5D09-660B3E0DB6DA}"/>
              </a:ext>
            </a:extLst>
          </p:cNvPr>
          <p:cNvSpPr>
            <a:spLocks noGrp="1"/>
          </p:cNvSpPr>
          <p:nvPr>
            <p:ph idx="1"/>
          </p:nvPr>
        </p:nvSpPr>
        <p:spPr>
          <a:xfrm>
            <a:off x="609602" y="1425390"/>
            <a:ext cx="10990727" cy="493096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627C6E2-CB24-8964-8B49-8EDD58D67CE7}"/>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15" name="Footer Placeholder 4">
            <a:extLst>
              <a:ext uri="{FF2B5EF4-FFF2-40B4-BE49-F238E27FC236}">
                <a16:creationId xmlns:a16="http://schemas.microsoft.com/office/drawing/2014/main" id="{CF844BB6-DD1F-02ED-1B2A-3481D0D81517}"/>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GB"/>
              <a:t>Microsoft Fabric Community Conference 2025</a:t>
            </a:r>
            <a:endParaRPr lang="en-US"/>
          </a:p>
        </p:txBody>
      </p:sp>
      <p:sp>
        <p:nvSpPr>
          <p:cNvPr id="16" name="Slide Number Placeholder 5">
            <a:extLst>
              <a:ext uri="{FF2B5EF4-FFF2-40B4-BE49-F238E27FC236}">
                <a16:creationId xmlns:a16="http://schemas.microsoft.com/office/drawing/2014/main" id="{12816A4A-3294-4CDA-BBAB-F88A1434ACA8}"/>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CAF73C9-62C0-44F5-9C9A-BB0C5CC809F5}" type="slidenum">
              <a:rPr lang="en-US" smtClean="0"/>
              <a:t>‹#›</a:t>
            </a:fld>
            <a:endParaRPr lang="en-US"/>
          </a:p>
        </p:txBody>
      </p:sp>
    </p:spTree>
    <p:extLst>
      <p:ext uri="{BB962C8B-B14F-4D97-AF65-F5344CB8AC3E}">
        <p14:creationId xmlns:p14="http://schemas.microsoft.com/office/powerpoint/2010/main" val="388531049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466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4">
            <a:extLst>
              <a:ext uri="{FF2B5EF4-FFF2-40B4-BE49-F238E27FC236}">
                <a16:creationId xmlns:a16="http://schemas.microsoft.com/office/drawing/2014/main" id="{3E4CDAD4-1DA8-25D0-D9A8-8933DC77D581}"/>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GB"/>
              <a:t>Microsoft Fabric Community Conference 2025</a:t>
            </a:r>
            <a:endParaRPr lang="en-US"/>
          </a:p>
        </p:txBody>
      </p:sp>
    </p:spTree>
    <p:extLst>
      <p:ext uri="{BB962C8B-B14F-4D97-AF65-F5344CB8AC3E}">
        <p14:creationId xmlns:p14="http://schemas.microsoft.com/office/powerpoint/2010/main" val="2000628163"/>
      </p:ext>
    </p:extLst>
  </p:cSld>
  <p:clrMapOvr>
    <a:masterClrMapping/>
  </p:clrMapOvr>
  <p:transition>
    <p:fade/>
  </p:transition>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Holding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C7B360-37D3-FDB0-85F5-1CB3CAB4397D}"/>
              </a:ext>
            </a:extLst>
          </p:cNvPr>
          <p:cNvPicPr>
            <a:picLocks noChangeAspect="1"/>
          </p:cNvPicPr>
          <p:nvPr userDrawn="1"/>
        </p:nvPicPr>
        <p:blipFill>
          <a:blip r:embed="rId2"/>
          <a:srcRect/>
          <a:stretch/>
        </p:blipFill>
        <p:spPr>
          <a:xfrm>
            <a:off x="2771" y="0"/>
            <a:ext cx="12186459" cy="6858000"/>
          </a:xfrm>
          <a:prstGeom prst="rect">
            <a:avLst/>
          </a:prstGeom>
        </p:spPr>
      </p:pic>
      <p:pic>
        <p:nvPicPr>
          <p:cNvPr id="2" name="MS logo gray - EMF" descr="Microsoft logo, gray text version">
            <a:extLst>
              <a:ext uri="{FF2B5EF4-FFF2-40B4-BE49-F238E27FC236}">
                <a16:creationId xmlns:a16="http://schemas.microsoft.com/office/drawing/2014/main" id="{06C58DD8-E3B4-AB41-0F5B-4E6A327DC0DD}"/>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6" name="Graphic 5">
            <a:extLst>
              <a:ext uri="{FF2B5EF4-FFF2-40B4-BE49-F238E27FC236}">
                <a16:creationId xmlns:a16="http://schemas.microsoft.com/office/drawing/2014/main" id="{431C58DC-EDAE-097E-6837-2F2D61F8DFE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051064" y="2147118"/>
            <a:ext cx="3164713" cy="2560622"/>
          </a:xfrm>
          <a:prstGeom prst="rect">
            <a:avLst/>
          </a:prstGeom>
        </p:spPr>
      </p:pic>
    </p:spTree>
    <p:extLst>
      <p:ext uri="{BB962C8B-B14F-4D97-AF65-F5344CB8AC3E}">
        <p14:creationId xmlns:p14="http://schemas.microsoft.com/office/powerpoint/2010/main" val="556446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D8ACE297-F2E7-E87F-509F-3DAD12273B5E}"/>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8" name="Footer Placeholder 9">
            <a:extLst>
              <a:ext uri="{FF2B5EF4-FFF2-40B4-BE49-F238E27FC236}">
                <a16:creationId xmlns:a16="http://schemas.microsoft.com/office/drawing/2014/main" id="{B8255F30-6F8B-FCE8-A902-FCCF3BB5A611}"/>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611113079"/>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Slid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D1AF4A4-385F-FB69-7D75-DFBCB2F611F6}"/>
              </a:ext>
            </a:extLst>
          </p:cNvPr>
          <p:cNvPicPr>
            <a:picLocks noChangeAspect="1"/>
          </p:cNvPicPr>
          <p:nvPr userDrawn="1"/>
        </p:nvPicPr>
        <p:blipFill>
          <a:blip r:embed="rId2"/>
          <a:srcRect/>
          <a:stretch/>
        </p:blipFill>
        <p:spPr>
          <a:xfrm>
            <a:off x="0" y="3048"/>
            <a:ext cx="12192000" cy="6851904"/>
          </a:xfrm>
          <a:prstGeom prst="rect">
            <a:avLst/>
          </a:prstGeom>
        </p:spPr>
      </p:pic>
      <p:sp>
        <p:nvSpPr>
          <p:cNvPr id="9" name="Title 1">
            <a:extLst>
              <a:ext uri="{FF2B5EF4-FFF2-40B4-BE49-F238E27FC236}">
                <a16:creationId xmlns:a16="http://schemas.microsoft.com/office/drawing/2014/main" id="{F9BCA0CC-E9ED-11FE-A891-26C596BDADD0}"/>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10" name="Subtitle 2">
            <a:extLst>
              <a:ext uri="{FF2B5EF4-FFF2-40B4-BE49-F238E27FC236}">
                <a16:creationId xmlns:a16="http://schemas.microsoft.com/office/drawing/2014/main" id="{D083FE30-552E-B4FE-8108-5332511EF23A}"/>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4" name="MS logo gray - EMF" descr="Microsoft logo, gray text version">
            <a:extLst>
              <a:ext uri="{FF2B5EF4-FFF2-40B4-BE49-F238E27FC236}">
                <a16:creationId xmlns:a16="http://schemas.microsoft.com/office/drawing/2014/main" id="{C3FAEDEA-6E6E-D26A-CB9A-757FEBBB1409}"/>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5" name="Graphic 4">
            <a:extLst>
              <a:ext uri="{FF2B5EF4-FFF2-40B4-BE49-F238E27FC236}">
                <a16:creationId xmlns:a16="http://schemas.microsoft.com/office/drawing/2014/main" id="{122E83F1-D0FF-EC4B-DA32-0A47CAB7020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146208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55" userDrawn="1">
          <p15:clr>
            <a:srgbClr val="5ACBF0"/>
          </p15:clr>
        </p15:guide>
        <p15:guide id="7" pos="2996"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pic>
        <p:nvPicPr>
          <p:cNvPr id="26" name="Picture 25" descr="A blue and purple object on top of a blue circle&#10;&#10;Description automatically generated">
            <a:extLst>
              <a:ext uri="{FF2B5EF4-FFF2-40B4-BE49-F238E27FC236}">
                <a16:creationId xmlns:a16="http://schemas.microsoft.com/office/drawing/2014/main" id="{5323580E-84A5-A4D7-5FC9-0387424303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32" name="Title 1">
            <a:extLst>
              <a:ext uri="{FF2B5EF4-FFF2-40B4-BE49-F238E27FC236}">
                <a16:creationId xmlns:a16="http://schemas.microsoft.com/office/drawing/2014/main" id="{D214F5AB-6ACF-CEA7-9333-C20A75F44364}"/>
              </a:ext>
            </a:extLst>
          </p:cNvPr>
          <p:cNvSpPr>
            <a:spLocks noGrp="1"/>
          </p:cNvSpPr>
          <p:nvPr>
            <p:ph type="title" hasCustomPrompt="1"/>
          </p:nvPr>
        </p:nvSpPr>
        <p:spPr>
          <a:xfrm>
            <a:off x="7224590" y="2589149"/>
            <a:ext cx="4395911" cy="1446550"/>
          </a:xfrm>
          <a:prstGeom prst="rect">
            <a:avLst/>
          </a:prstGeom>
        </p:spPr>
        <p:txBody>
          <a:bodyPr wrap="square" anchor="b" anchorCtr="0">
            <a:spAutoFit/>
          </a:bodyPr>
          <a:lstStyle>
            <a:lvl1pPr marL="0" algn="l" defTabSz="932719" rtl="0" eaLnBrk="1" latinLnBrk="0" hangingPunct="1">
              <a:lnSpc>
                <a:spcPct val="100000"/>
              </a:lnSpc>
              <a:spcBef>
                <a:spcPct val="0"/>
              </a:spcBef>
              <a:buNone/>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Event name or presentation title </a:t>
            </a:r>
          </a:p>
        </p:txBody>
      </p:sp>
      <p:sp>
        <p:nvSpPr>
          <p:cNvPr id="33" name="Subtitle 2">
            <a:extLst>
              <a:ext uri="{FF2B5EF4-FFF2-40B4-BE49-F238E27FC236}">
                <a16:creationId xmlns:a16="http://schemas.microsoft.com/office/drawing/2014/main" id="{4E6BBA1F-6503-0114-8689-6C32B5BA17E1}"/>
              </a:ext>
            </a:extLst>
          </p:cNvPr>
          <p:cNvSpPr>
            <a:spLocks noGrp="1"/>
          </p:cNvSpPr>
          <p:nvPr>
            <p:ph type="subTitle" idx="1" hasCustomPrompt="1"/>
          </p:nvPr>
        </p:nvSpPr>
        <p:spPr>
          <a:xfrm>
            <a:off x="7220527" y="4220273"/>
            <a:ext cx="4395911" cy="817719"/>
          </a:xfrm>
          <a:prstGeom prst="rect">
            <a:avLst/>
          </a:prstGeom>
        </p:spPr>
        <p:txBody>
          <a:bodyPr>
            <a:noAutofit/>
          </a:bodyPr>
          <a:lstStyle>
            <a:lvl1pPr marL="0" indent="0" algn="l">
              <a:buNone/>
              <a:defRPr sz="2000" b="0" i="0">
                <a:solidFill>
                  <a:srgbClr val="000000"/>
                </a:solidFill>
                <a:latin typeface="Segoe Sans Display" pitchFamily="2" charset="0"/>
                <a:cs typeface="Segoe Sans Display"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MS logo gray - EMF" descr="Microsoft logo, gray text version">
            <a:extLst>
              <a:ext uri="{FF2B5EF4-FFF2-40B4-BE49-F238E27FC236}">
                <a16:creationId xmlns:a16="http://schemas.microsoft.com/office/drawing/2014/main" id="{11367668-F705-45F4-497C-D6463E8F886A}"/>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2" name="Graphic 1">
            <a:extLst>
              <a:ext uri="{FF2B5EF4-FFF2-40B4-BE49-F238E27FC236}">
                <a16:creationId xmlns:a16="http://schemas.microsoft.com/office/drawing/2014/main" id="{7BC6F92E-B78B-36A0-05D6-A6B286EF19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325469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Agenda Slide">
    <p:spTree>
      <p:nvGrpSpPr>
        <p:cNvPr id="1" name=""/>
        <p:cNvGrpSpPr/>
        <p:nvPr/>
      </p:nvGrpSpPr>
      <p:grpSpPr>
        <a:xfrm>
          <a:off x="0" y="0"/>
          <a:ext cx="0" cy="0"/>
          <a:chOff x="0" y="0"/>
          <a:chExt cx="0" cy="0"/>
        </a:xfrm>
      </p:grpSpPr>
      <p:sp>
        <p:nvSpPr>
          <p:cNvPr id="3" name="Text Placeholder 102">
            <a:extLst>
              <a:ext uri="{FF2B5EF4-FFF2-40B4-BE49-F238E27FC236}">
                <a16:creationId xmlns:a16="http://schemas.microsoft.com/office/drawing/2014/main" id="{CCA6DED0-E4E8-39F1-3DDC-520585B8247C}"/>
              </a:ext>
            </a:extLst>
          </p:cNvPr>
          <p:cNvSpPr>
            <a:spLocks noGrp="1"/>
          </p:cNvSpPr>
          <p:nvPr>
            <p:ph type="body" sz="quarter" idx="22" hasCustomPrompt="1"/>
          </p:nvPr>
        </p:nvSpPr>
        <p:spPr>
          <a:xfrm>
            <a:off x="6260800"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6</a:t>
            </a:r>
          </a:p>
        </p:txBody>
      </p:sp>
      <p:sp>
        <p:nvSpPr>
          <p:cNvPr id="5" name="Text Placeholder 102">
            <a:extLst>
              <a:ext uri="{FF2B5EF4-FFF2-40B4-BE49-F238E27FC236}">
                <a16:creationId xmlns:a16="http://schemas.microsoft.com/office/drawing/2014/main" id="{C407FF1F-2401-E955-68A6-0CFAE2AB1DD5}"/>
              </a:ext>
            </a:extLst>
          </p:cNvPr>
          <p:cNvSpPr>
            <a:spLocks noGrp="1"/>
          </p:cNvSpPr>
          <p:nvPr>
            <p:ph type="body" sz="quarter" idx="26" hasCustomPrompt="1"/>
          </p:nvPr>
        </p:nvSpPr>
        <p:spPr>
          <a:xfrm>
            <a:off x="6257980"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5</a:t>
            </a:r>
          </a:p>
        </p:txBody>
      </p:sp>
      <p:sp>
        <p:nvSpPr>
          <p:cNvPr id="7" name="Text Placeholder 102">
            <a:extLst>
              <a:ext uri="{FF2B5EF4-FFF2-40B4-BE49-F238E27FC236}">
                <a16:creationId xmlns:a16="http://schemas.microsoft.com/office/drawing/2014/main" id="{79BA467C-00FD-FFE5-B6B3-257AD807C32C}"/>
              </a:ext>
            </a:extLst>
          </p:cNvPr>
          <p:cNvSpPr>
            <a:spLocks noGrp="1"/>
          </p:cNvSpPr>
          <p:nvPr>
            <p:ph type="body" sz="quarter" idx="29" hasCustomPrompt="1"/>
          </p:nvPr>
        </p:nvSpPr>
        <p:spPr>
          <a:xfrm>
            <a:off x="3269339" y="1302061"/>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1</a:t>
            </a:r>
          </a:p>
        </p:txBody>
      </p:sp>
      <p:sp>
        <p:nvSpPr>
          <p:cNvPr id="9" name="Text Placeholder 102">
            <a:extLst>
              <a:ext uri="{FF2B5EF4-FFF2-40B4-BE49-F238E27FC236}">
                <a16:creationId xmlns:a16="http://schemas.microsoft.com/office/drawing/2014/main" id="{B07E0235-FC5D-C1A5-0D05-82C90DAE7154}"/>
              </a:ext>
            </a:extLst>
          </p:cNvPr>
          <p:cNvSpPr>
            <a:spLocks noGrp="1"/>
          </p:cNvSpPr>
          <p:nvPr>
            <p:ph type="body" sz="quarter" idx="32" hasCustomPrompt="1"/>
          </p:nvPr>
        </p:nvSpPr>
        <p:spPr>
          <a:xfrm>
            <a:off x="3269339" y="2698369"/>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2</a:t>
            </a:r>
          </a:p>
        </p:txBody>
      </p:sp>
      <p:sp>
        <p:nvSpPr>
          <p:cNvPr id="13" name="Text Placeholder 102">
            <a:extLst>
              <a:ext uri="{FF2B5EF4-FFF2-40B4-BE49-F238E27FC236}">
                <a16:creationId xmlns:a16="http://schemas.microsoft.com/office/drawing/2014/main" id="{15EC97A3-A696-A850-DAC3-9B7F156D6435}"/>
              </a:ext>
            </a:extLst>
          </p:cNvPr>
          <p:cNvSpPr>
            <a:spLocks noGrp="1"/>
          </p:cNvSpPr>
          <p:nvPr>
            <p:ph type="body" sz="quarter" idx="35" hasCustomPrompt="1"/>
          </p:nvPr>
        </p:nvSpPr>
        <p:spPr>
          <a:xfrm>
            <a:off x="3269339"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3</a:t>
            </a:r>
          </a:p>
        </p:txBody>
      </p:sp>
      <p:sp>
        <p:nvSpPr>
          <p:cNvPr id="15" name="Text Placeholder 102">
            <a:extLst>
              <a:ext uri="{FF2B5EF4-FFF2-40B4-BE49-F238E27FC236}">
                <a16:creationId xmlns:a16="http://schemas.microsoft.com/office/drawing/2014/main" id="{676A4AA1-3572-4723-1C95-164DF0BCD503}"/>
              </a:ext>
            </a:extLst>
          </p:cNvPr>
          <p:cNvSpPr>
            <a:spLocks noGrp="1"/>
          </p:cNvSpPr>
          <p:nvPr>
            <p:ph type="body" sz="quarter" idx="38" hasCustomPrompt="1"/>
          </p:nvPr>
        </p:nvSpPr>
        <p:spPr>
          <a:xfrm>
            <a:off x="3269339"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4</a:t>
            </a:r>
          </a:p>
        </p:txBody>
      </p:sp>
      <p:sp>
        <p:nvSpPr>
          <p:cNvPr id="17" name="Text Placeholder 102">
            <a:extLst>
              <a:ext uri="{FF2B5EF4-FFF2-40B4-BE49-F238E27FC236}">
                <a16:creationId xmlns:a16="http://schemas.microsoft.com/office/drawing/2014/main" id="{3C367C00-132C-8896-2D13-153A6C7925AD}"/>
              </a:ext>
            </a:extLst>
          </p:cNvPr>
          <p:cNvSpPr>
            <a:spLocks noGrp="1"/>
          </p:cNvSpPr>
          <p:nvPr>
            <p:ph type="body" sz="quarter" idx="41" hasCustomPrompt="1"/>
          </p:nvPr>
        </p:nvSpPr>
        <p:spPr>
          <a:xfrm>
            <a:off x="6255161" y="4078386"/>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21" name="Text Placeholder 102">
            <a:extLst>
              <a:ext uri="{FF2B5EF4-FFF2-40B4-BE49-F238E27FC236}">
                <a16:creationId xmlns:a16="http://schemas.microsoft.com/office/drawing/2014/main" id="{0051C787-FE09-A6FD-658C-A2AA371B60A0}"/>
              </a:ext>
            </a:extLst>
          </p:cNvPr>
          <p:cNvSpPr>
            <a:spLocks noGrp="1"/>
          </p:cNvSpPr>
          <p:nvPr>
            <p:ph type="body" sz="quarter" idx="45" hasCustomPrompt="1"/>
          </p:nvPr>
        </p:nvSpPr>
        <p:spPr>
          <a:xfrm>
            <a:off x="6255161" y="5500332"/>
            <a:ext cx="2258469" cy="491539"/>
          </a:xfrm>
          <a:prstGeom prst="rect">
            <a:avLst/>
          </a:prstGeom>
        </p:spPr>
        <p:txBody>
          <a:bodyPr>
            <a:normAutofit/>
          </a:bodyPr>
          <a:lstStyle>
            <a:lvl1pPr marL="0" indent="0">
              <a:buNone/>
              <a:defRPr sz="1600" b="0" i="0">
                <a:solidFill>
                  <a:schemeClr val="tx1"/>
                </a:solidFill>
                <a:latin typeface="+mn-lt"/>
                <a:cs typeface="Segoe Sans Text Light" pitchFamily="2" charset="0"/>
              </a:defRPr>
            </a:lvl1pPr>
          </a:lstStyle>
          <a:p>
            <a:pPr lvl="0"/>
            <a:r>
              <a:rPr lang="en-US"/>
              <a:t>Agenda item 7</a:t>
            </a:r>
          </a:p>
        </p:txBody>
      </p:sp>
      <p:sp>
        <p:nvSpPr>
          <p:cNvPr id="12" name="Text Placeholder 11">
            <a:extLst>
              <a:ext uri="{FF2B5EF4-FFF2-40B4-BE49-F238E27FC236}">
                <a16:creationId xmlns:a16="http://schemas.microsoft.com/office/drawing/2014/main" id="{6C4FB0E4-7942-3FC2-407F-B9500F035E5D}"/>
              </a:ext>
            </a:extLst>
          </p:cNvPr>
          <p:cNvSpPr>
            <a:spLocks noGrp="1"/>
          </p:cNvSpPr>
          <p:nvPr>
            <p:ph type="body" sz="quarter" idx="46" hasCustomPrompt="1"/>
          </p:nvPr>
        </p:nvSpPr>
        <p:spPr>
          <a:xfrm>
            <a:off x="3269339" y="863473"/>
            <a:ext cx="560387" cy="400050"/>
          </a:xfrm>
          <a:prstGeom prst="rect">
            <a:avLst/>
          </a:prstGeom>
        </p:spPr>
        <p:txBody>
          <a:bodyPr>
            <a:no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01</a:t>
            </a:r>
          </a:p>
        </p:txBody>
      </p:sp>
      <p:sp>
        <p:nvSpPr>
          <p:cNvPr id="20" name="Text Placeholder 11">
            <a:extLst>
              <a:ext uri="{FF2B5EF4-FFF2-40B4-BE49-F238E27FC236}">
                <a16:creationId xmlns:a16="http://schemas.microsoft.com/office/drawing/2014/main" id="{D063535B-A7D0-15D4-B5A1-594D2F4162A5}"/>
              </a:ext>
            </a:extLst>
          </p:cNvPr>
          <p:cNvSpPr>
            <a:spLocks noGrp="1"/>
          </p:cNvSpPr>
          <p:nvPr>
            <p:ph type="body" sz="quarter" idx="47" hasCustomPrompt="1"/>
          </p:nvPr>
        </p:nvSpPr>
        <p:spPr>
          <a:xfrm>
            <a:off x="6258304" y="863473"/>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05</a:t>
            </a:r>
          </a:p>
        </p:txBody>
      </p:sp>
      <p:sp>
        <p:nvSpPr>
          <p:cNvPr id="22" name="Text Placeholder 11">
            <a:extLst>
              <a:ext uri="{FF2B5EF4-FFF2-40B4-BE49-F238E27FC236}">
                <a16:creationId xmlns:a16="http://schemas.microsoft.com/office/drawing/2014/main" id="{8D9099A6-3B0A-9464-367E-D5A8E455A408}"/>
              </a:ext>
            </a:extLst>
          </p:cNvPr>
          <p:cNvSpPr>
            <a:spLocks noGrp="1"/>
          </p:cNvSpPr>
          <p:nvPr>
            <p:ph type="body" sz="quarter" idx="48" hasCustomPrompt="1"/>
          </p:nvPr>
        </p:nvSpPr>
        <p:spPr>
          <a:xfrm>
            <a:off x="3269339"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02</a:t>
            </a:r>
          </a:p>
        </p:txBody>
      </p:sp>
      <p:sp>
        <p:nvSpPr>
          <p:cNvPr id="23" name="Text Placeholder 11">
            <a:extLst>
              <a:ext uri="{FF2B5EF4-FFF2-40B4-BE49-F238E27FC236}">
                <a16:creationId xmlns:a16="http://schemas.microsoft.com/office/drawing/2014/main" id="{07AC5969-ACBC-CD3B-958B-C4688327203B}"/>
              </a:ext>
            </a:extLst>
          </p:cNvPr>
          <p:cNvSpPr>
            <a:spLocks noGrp="1"/>
          </p:cNvSpPr>
          <p:nvPr>
            <p:ph type="body" sz="quarter" idx="49" hasCustomPrompt="1"/>
          </p:nvPr>
        </p:nvSpPr>
        <p:spPr>
          <a:xfrm>
            <a:off x="6258304" y="2252425"/>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06</a:t>
            </a:r>
          </a:p>
        </p:txBody>
      </p:sp>
      <p:sp>
        <p:nvSpPr>
          <p:cNvPr id="24" name="Text Placeholder 11">
            <a:extLst>
              <a:ext uri="{FF2B5EF4-FFF2-40B4-BE49-F238E27FC236}">
                <a16:creationId xmlns:a16="http://schemas.microsoft.com/office/drawing/2014/main" id="{AB03BDC5-976E-FC84-E7E5-F83B89DAEC42}"/>
              </a:ext>
            </a:extLst>
          </p:cNvPr>
          <p:cNvSpPr>
            <a:spLocks noGrp="1"/>
          </p:cNvSpPr>
          <p:nvPr>
            <p:ph type="body" sz="quarter" idx="50" hasCustomPrompt="1"/>
          </p:nvPr>
        </p:nvSpPr>
        <p:spPr>
          <a:xfrm>
            <a:off x="3269339"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03</a:t>
            </a:r>
          </a:p>
        </p:txBody>
      </p:sp>
      <p:sp>
        <p:nvSpPr>
          <p:cNvPr id="25" name="Text Placeholder 11">
            <a:extLst>
              <a:ext uri="{FF2B5EF4-FFF2-40B4-BE49-F238E27FC236}">
                <a16:creationId xmlns:a16="http://schemas.microsoft.com/office/drawing/2014/main" id="{DD404668-7BFF-9D81-116D-D664F55583DC}"/>
              </a:ext>
            </a:extLst>
          </p:cNvPr>
          <p:cNvSpPr>
            <a:spLocks noGrp="1"/>
          </p:cNvSpPr>
          <p:nvPr>
            <p:ph type="body" sz="quarter" idx="51" hasCustomPrompt="1"/>
          </p:nvPr>
        </p:nvSpPr>
        <p:spPr>
          <a:xfrm>
            <a:off x="6258304" y="3635926"/>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07</a:t>
            </a:r>
          </a:p>
        </p:txBody>
      </p:sp>
      <p:sp>
        <p:nvSpPr>
          <p:cNvPr id="26" name="Text Placeholder 11">
            <a:extLst>
              <a:ext uri="{FF2B5EF4-FFF2-40B4-BE49-F238E27FC236}">
                <a16:creationId xmlns:a16="http://schemas.microsoft.com/office/drawing/2014/main" id="{EF450C48-9DBC-7E11-76BF-521C525AD0C0}"/>
              </a:ext>
            </a:extLst>
          </p:cNvPr>
          <p:cNvSpPr>
            <a:spLocks noGrp="1"/>
          </p:cNvSpPr>
          <p:nvPr>
            <p:ph type="body" sz="quarter" idx="52" hasCustomPrompt="1"/>
          </p:nvPr>
        </p:nvSpPr>
        <p:spPr>
          <a:xfrm>
            <a:off x="3269339"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04</a:t>
            </a:r>
          </a:p>
        </p:txBody>
      </p:sp>
      <p:sp>
        <p:nvSpPr>
          <p:cNvPr id="27" name="Text Placeholder 11">
            <a:extLst>
              <a:ext uri="{FF2B5EF4-FFF2-40B4-BE49-F238E27FC236}">
                <a16:creationId xmlns:a16="http://schemas.microsoft.com/office/drawing/2014/main" id="{C59416B7-40A3-0E61-131F-614A2055DC63}"/>
              </a:ext>
            </a:extLst>
          </p:cNvPr>
          <p:cNvSpPr>
            <a:spLocks noGrp="1"/>
          </p:cNvSpPr>
          <p:nvPr>
            <p:ph type="body" sz="quarter" idx="53" hasCustomPrompt="1"/>
          </p:nvPr>
        </p:nvSpPr>
        <p:spPr>
          <a:xfrm>
            <a:off x="6258304" y="5058351"/>
            <a:ext cx="560387" cy="400050"/>
          </a:xfrm>
          <a:prstGeom prst="rect">
            <a:avLst/>
          </a:prstGeom>
        </p:spPr>
        <p:txBody>
          <a:bodyPr>
            <a:normAutofit/>
          </a:bodyPr>
          <a:lstStyle>
            <a:lvl1pPr marL="0" indent="0">
              <a:buNone/>
              <a:defRPr lang="en-US" sz="2000" b="0" i="0" kern="1200" dirty="0">
                <a:gradFill flip="none" rotWithShape="1">
                  <a:gsLst>
                    <a:gs pos="0">
                      <a:srgbClr val="0F5CCA"/>
                    </a:gs>
                    <a:gs pos="100000">
                      <a:srgbClr val="B238BA"/>
                    </a:gs>
                  </a:gsLst>
                  <a:lin ang="10800000" scaled="1"/>
                  <a:tileRect/>
                </a:gradFill>
                <a:latin typeface="Segoe Sans Display" pitchFamily="2" charset="0"/>
                <a:ea typeface="+mn-ea"/>
                <a:cs typeface="Segoe Sans Display" pitchFamily="2" charset="0"/>
              </a:defRPr>
            </a:lvl1pPr>
          </a:lstStyle>
          <a:p>
            <a:pPr marL="0" marR="0" lvl="0" indent="0" algn="l" defTabSz="914377"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08</a:t>
            </a:r>
          </a:p>
        </p:txBody>
      </p:sp>
      <p:pic>
        <p:nvPicPr>
          <p:cNvPr id="6" name="Picture 5" descr="A purple and black background&#10;&#10;Description automatically generated">
            <a:extLst>
              <a:ext uri="{FF2B5EF4-FFF2-40B4-BE49-F238E27FC236}">
                <a16:creationId xmlns:a16="http://schemas.microsoft.com/office/drawing/2014/main" id="{CD9F75BE-DAD4-4F66-1FF8-CE254B923BFB}"/>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2" name="Title 1">
            <a:extLst>
              <a:ext uri="{FF2B5EF4-FFF2-40B4-BE49-F238E27FC236}">
                <a16:creationId xmlns:a16="http://schemas.microsoft.com/office/drawing/2014/main" id="{6D6DCF47-8263-D7FB-6D76-B06C445275B0}"/>
              </a:ext>
            </a:extLst>
          </p:cNvPr>
          <p:cNvSpPr>
            <a:spLocks noGrp="1"/>
          </p:cNvSpPr>
          <p:nvPr>
            <p:ph type="title" hasCustomPrompt="1"/>
          </p:nvPr>
        </p:nvSpPr>
        <p:spPr>
          <a:xfrm>
            <a:off x="563880" y="863475"/>
            <a:ext cx="2026920" cy="724535"/>
          </a:xfrm>
        </p:spPr>
        <p:txBody>
          <a:bodyPr/>
          <a:lstStyle>
            <a:lvl1pPr>
              <a:defRPr>
                <a:gradFill>
                  <a:gsLst>
                    <a:gs pos="0">
                      <a:srgbClr val="286BD1"/>
                    </a:gs>
                    <a:gs pos="100000">
                      <a:srgbClr val="BA3FC4"/>
                    </a:gs>
                  </a:gsLst>
                  <a:lin ang="10800000" scaled="1"/>
                </a:gradFill>
              </a:defRPr>
            </a:lvl1pPr>
          </a:lstStyle>
          <a:p>
            <a:r>
              <a:rPr lang="en-US"/>
              <a:t>Agenda</a:t>
            </a:r>
          </a:p>
        </p:txBody>
      </p:sp>
    </p:spTree>
    <p:extLst>
      <p:ext uri="{BB962C8B-B14F-4D97-AF65-F5344CB8AC3E}">
        <p14:creationId xmlns:p14="http://schemas.microsoft.com/office/powerpoint/2010/main" val="251647380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Section Title Slide 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pic>
        <p:nvPicPr>
          <p:cNvPr id="3" name="Picture 2">
            <a:extLst>
              <a:ext uri="{FF2B5EF4-FFF2-40B4-BE49-F238E27FC236}">
                <a16:creationId xmlns:a16="http://schemas.microsoft.com/office/drawing/2014/main" id="{60D5956A-42F8-00C9-EC41-4E5246ACDEC0}"/>
              </a:ext>
            </a:extLst>
          </p:cNvPr>
          <p:cNvPicPr>
            <a:picLocks noChangeAspect="1"/>
          </p:cNvPicPr>
          <p:nvPr userDrawn="1"/>
        </p:nvPicPr>
        <p:blipFill>
          <a:blip r:embed="rId3"/>
          <a:stretch>
            <a:fillRect/>
          </a:stretch>
        </p:blipFill>
        <p:spPr>
          <a:xfrm>
            <a:off x="573961" y="498256"/>
            <a:ext cx="2172159" cy="454783"/>
          </a:xfrm>
          <a:prstGeom prst="rect">
            <a:avLst/>
          </a:prstGeom>
        </p:spPr>
      </p:pic>
    </p:spTree>
    <p:extLst>
      <p:ext uri="{BB962C8B-B14F-4D97-AF65-F5344CB8AC3E}">
        <p14:creationId xmlns:p14="http://schemas.microsoft.com/office/powerpoint/2010/main" val="21790831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Section Title Slid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D13610-D10C-7EDB-D184-A911B7E3757E}"/>
              </a:ext>
            </a:extLst>
          </p:cNvPr>
          <p:cNvPicPr>
            <a:picLocks noChangeAspect="1"/>
          </p:cNvPicPr>
          <p:nvPr userDrawn="1"/>
        </p:nvPicPr>
        <p:blipFill>
          <a:blip r:embed="rId2"/>
          <a:srcRect/>
          <a:stretch/>
        </p:blipFill>
        <p:spPr>
          <a:xfrm>
            <a:off x="0" y="3048"/>
            <a:ext cx="12192000" cy="6851904"/>
          </a:xfrm>
          <a:prstGeom prst="rect">
            <a:avLst/>
          </a:prstGeom>
        </p:spPr>
      </p:pic>
      <p:sp>
        <p:nvSpPr>
          <p:cNvPr id="6" name="Title 2">
            <a:extLst>
              <a:ext uri="{FF2B5EF4-FFF2-40B4-BE49-F238E27FC236}">
                <a16:creationId xmlns:a16="http://schemas.microsoft.com/office/drawing/2014/main" id="{1004F351-2082-DB3D-CD9D-D097C5A30FCE}"/>
              </a:ext>
            </a:extLst>
          </p:cNvPr>
          <p:cNvSpPr>
            <a:spLocks noGrp="1"/>
          </p:cNvSpPr>
          <p:nvPr>
            <p:ph type="title" hasCustomPrompt="1"/>
          </p:nvPr>
        </p:nvSpPr>
        <p:spPr>
          <a:xfrm>
            <a:off x="7199552" y="2190159"/>
            <a:ext cx="4420949" cy="2477683"/>
          </a:xfrm>
        </p:spPr>
        <p:txBody>
          <a:bodyPr anchor="ctr"/>
          <a:lstStyle>
            <a:lvl1pPr>
              <a:defRPr>
                <a:solidFill>
                  <a:schemeClr val="tx1"/>
                </a:solidFill>
              </a:defRPr>
            </a:lvl1pPr>
          </a:lstStyle>
          <a:p>
            <a:r>
              <a:rPr lang="en-US"/>
              <a:t>Section divider title</a:t>
            </a:r>
          </a:p>
        </p:txBody>
      </p:sp>
      <p:pic>
        <p:nvPicPr>
          <p:cNvPr id="5" name="Graphic 4">
            <a:extLst>
              <a:ext uri="{FF2B5EF4-FFF2-40B4-BE49-F238E27FC236}">
                <a16:creationId xmlns:a16="http://schemas.microsoft.com/office/drawing/2014/main" id="{02A1E956-2CDA-3AC0-B614-AAF54282589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0538" y="500591"/>
            <a:ext cx="2172159" cy="458730"/>
          </a:xfrm>
          <a:prstGeom prst="rect">
            <a:avLst/>
          </a:prstGeom>
        </p:spPr>
      </p:pic>
    </p:spTree>
    <p:extLst>
      <p:ext uri="{BB962C8B-B14F-4D97-AF65-F5344CB8AC3E}">
        <p14:creationId xmlns:p14="http://schemas.microsoft.com/office/powerpoint/2010/main" val="15774296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FD48F45-D8D1-AA1A-4CAA-FD53864A0316}"/>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2" name="Footer Placeholder 1">
            <a:extLst>
              <a:ext uri="{FF2B5EF4-FFF2-40B4-BE49-F238E27FC236}">
                <a16:creationId xmlns:a16="http://schemas.microsoft.com/office/drawing/2014/main" id="{8D2D96AB-B228-DB46-CCC0-D03E04A87077}"/>
              </a:ext>
            </a:extLst>
          </p:cNvPr>
          <p:cNvSpPr>
            <a:spLocks noGrp="1"/>
          </p:cNvSpPr>
          <p:nvPr>
            <p:ph type="ftr" sz="quarter" idx="1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728D110E-FAD6-BDBA-7B80-8FFCF059187D}"/>
              </a:ext>
            </a:extLst>
          </p:cNvPr>
          <p:cNvSpPr>
            <a:spLocks noGrp="1"/>
          </p:cNvSpPr>
          <p:nvPr>
            <p:ph type="sldNum" sz="quarter" idx="1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539170681"/>
      </p:ext>
    </p:extLst>
  </p:cSld>
  <p:clrMapOvr>
    <a:masterClrMapping/>
  </p:clrMapOvr>
  <p:transition>
    <p:fade/>
  </p:transition>
  <p:extLst>
    <p:ext uri="{DCECCB84-F9BA-43D5-87BE-67443E8EF086}">
      <p15:sldGuideLst xmlns:p15="http://schemas.microsoft.com/office/powerpoint/2012/main">
        <p15:guide id="6" pos="779" userDrawn="1">
          <p15:clr>
            <a:srgbClr val="A4A3A4"/>
          </p15:clr>
        </p15:guide>
        <p15:guide id="7" pos="963" userDrawn="1">
          <p15:clr>
            <a:srgbClr val="A4A3A4"/>
          </p15:clr>
        </p15:guide>
        <p15:guide id="8" pos="1373" userDrawn="1">
          <p15:clr>
            <a:srgbClr val="A4A3A4"/>
          </p15:clr>
        </p15:guide>
        <p15:guide id="9" pos="1556" userDrawn="1">
          <p15:clr>
            <a:srgbClr val="A4A3A4"/>
          </p15:clr>
        </p15:guide>
        <p15:guide id="10" pos="1967" userDrawn="1">
          <p15:clr>
            <a:srgbClr val="A4A3A4"/>
          </p15:clr>
        </p15:guide>
        <p15:guide id="11" pos="2151" userDrawn="1">
          <p15:clr>
            <a:srgbClr val="A4A3A4"/>
          </p15:clr>
        </p15:guide>
        <p15:guide id="12" pos="2561" userDrawn="1">
          <p15:clr>
            <a:srgbClr val="A4A3A4"/>
          </p15:clr>
        </p15:guide>
        <p15:guide id="13" pos="2744" userDrawn="1">
          <p15:clr>
            <a:srgbClr val="A4A3A4"/>
          </p15:clr>
        </p15:guide>
        <p15:guide id="14" pos="3155" userDrawn="1">
          <p15:clr>
            <a:srgbClr val="A4A3A4"/>
          </p15:clr>
        </p15:guide>
        <p15:guide id="15" pos="3339" userDrawn="1">
          <p15:clr>
            <a:srgbClr val="A4A3A4"/>
          </p15:clr>
        </p15:guide>
        <p15:guide id="16" pos="3749" userDrawn="1">
          <p15:clr>
            <a:srgbClr val="A4A3A4"/>
          </p15:clr>
        </p15:guide>
        <p15:guide id="17" pos="3932" userDrawn="1">
          <p15:clr>
            <a:srgbClr val="A4A3A4"/>
          </p15:clr>
        </p15:guide>
        <p15:guide id="18" pos="4343" userDrawn="1">
          <p15:clr>
            <a:srgbClr val="A4A3A4"/>
          </p15:clr>
        </p15:guide>
        <p15:guide id="19" pos="4527" userDrawn="1">
          <p15:clr>
            <a:srgbClr val="A4A3A4"/>
          </p15:clr>
        </p15:guide>
        <p15:guide id="20" pos="4937" userDrawn="1">
          <p15:clr>
            <a:srgbClr val="A4A3A4"/>
          </p15:clr>
        </p15:guide>
        <p15:guide id="21" pos="5120" userDrawn="1">
          <p15:clr>
            <a:srgbClr val="A4A3A4"/>
          </p15:clr>
        </p15:guide>
        <p15:guide id="22" pos="5529" userDrawn="1">
          <p15:clr>
            <a:srgbClr val="A4A3A4"/>
          </p15:clr>
        </p15:guide>
        <p15:guide id="23" pos="5715" userDrawn="1">
          <p15:clr>
            <a:srgbClr val="A4A3A4"/>
          </p15:clr>
        </p15:guide>
        <p15:guide id="24" pos="6123" userDrawn="1">
          <p15:clr>
            <a:srgbClr val="A4A3A4"/>
          </p15:clr>
        </p15:guide>
        <p15:guide id="25" pos="6308" userDrawn="1">
          <p15:clr>
            <a:srgbClr val="A4A3A4"/>
          </p15:clr>
        </p15:guide>
        <p15:guide id="26" pos="6717" userDrawn="1">
          <p15:clr>
            <a:srgbClr val="A4A3A4"/>
          </p15:clr>
        </p15:guide>
        <p15:guide id="27" pos="6900" userDrawn="1">
          <p15:clr>
            <a:srgbClr val="A4A3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4"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6E2C394-5AD2-2245-2B8F-18C4BD5867FF}"/>
              </a:ext>
            </a:extLst>
          </p:cNvPr>
          <p:cNvSpPr>
            <a:spLocks noGrp="1"/>
          </p:cNvSpPr>
          <p:nvPr>
            <p:ph type="ftr" sz="quarter" idx="28"/>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D30A5BA6-6605-C936-EEE3-88CA28DBB12D}"/>
              </a:ext>
            </a:extLst>
          </p:cNvPr>
          <p:cNvSpPr>
            <a:spLocks noGrp="1"/>
          </p:cNvSpPr>
          <p:nvPr>
            <p:ph type="sldNum" sz="quarter" idx="29"/>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89534668"/>
      </p:ext>
    </p:extLst>
  </p:cSld>
  <p:clrMapOvr>
    <a:masterClrMapping/>
  </p:clrMapOvr>
  <p:transition>
    <p:fade/>
  </p:transition>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Two Column Bullet text">
    <p:spTree>
      <p:nvGrpSpPr>
        <p:cNvPr id="1" name=""/>
        <p:cNvGrpSpPr/>
        <p:nvPr/>
      </p:nvGrpSpPr>
      <p:grpSpPr>
        <a:xfrm>
          <a:off x="0" y="0"/>
          <a:ext cx="0" cy="0"/>
          <a:chOff x="0" y="0"/>
          <a:chExt cx="0" cy="0"/>
        </a:xfrm>
      </p:grpSpPr>
      <p:pic>
        <p:nvPicPr>
          <p:cNvPr id="3" name="Picture 2" descr="A close up of a glass&#10;&#10;Description automatically generated">
            <a:extLst>
              <a:ext uri="{FF2B5EF4-FFF2-40B4-BE49-F238E27FC236}">
                <a16:creationId xmlns:a16="http://schemas.microsoft.com/office/drawing/2014/main" id="{1BC6ECB5-7ACF-51B6-4A14-C02731160FB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itle 7">
            <a:extLst>
              <a:ext uri="{FF2B5EF4-FFF2-40B4-BE49-F238E27FC236}">
                <a16:creationId xmlns:a16="http://schemas.microsoft.com/office/drawing/2014/main" id="{4976726F-98A2-3B2A-8513-9F5D25D63FDA}"/>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Content Placeholder 10">
            <a:extLst>
              <a:ext uri="{FF2B5EF4-FFF2-40B4-BE49-F238E27FC236}">
                <a16:creationId xmlns:a16="http://schemas.microsoft.com/office/drawing/2014/main" id="{4305D88A-09EA-3B57-EB7C-B55B88ECDD71}"/>
              </a:ext>
            </a:extLst>
          </p:cNvPr>
          <p:cNvSpPr>
            <a:spLocks noGrp="1"/>
          </p:cNvSpPr>
          <p:nvPr>
            <p:ph sz="quarter" idx="27"/>
          </p:nvPr>
        </p:nvSpPr>
        <p:spPr>
          <a:xfrm>
            <a:off x="563564"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0">
            <a:extLst>
              <a:ext uri="{FF2B5EF4-FFF2-40B4-BE49-F238E27FC236}">
                <a16:creationId xmlns:a16="http://schemas.microsoft.com/office/drawing/2014/main" id="{FBC8A560-6BB2-8E69-1177-186B4F67AA79}"/>
              </a:ext>
            </a:extLst>
          </p:cNvPr>
          <p:cNvSpPr>
            <a:spLocks noGrp="1"/>
          </p:cNvSpPr>
          <p:nvPr>
            <p:ph sz="quarter" idx="28"/>
          </p:nvPr>
        </p:nvSpPr>
        <p:spPr>
          <a:xfrm>
            <a:off x="6395340" y="1447800"/>
            <a:ext cx="52324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B1693C56-58B4-B1B5-19B5-8A1F177B45F1}"/>
              </a:ext>
            </a:extLst>
          </p:cNvPr>
          <p:cNvSpPr>
            <a:spLocks noGrp="1"/>
          </p:cNvSpPr>
          <p:nvPr>
            <p:ph type="ftr" sz="quarter" idx="29"/>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778CDA9-61B2-49D7-2EDC-B29175194CC5}"/>
              </a:ext>
            </a:extLst>
          </p:cNvPr>
          <p:cNvSpPr>
            <a:spLocks noGrp="1"/>
          </p:cNvSpPr>
          <p:nvPr>
            <p:ph type="sldNum" sz="quarter" idx="30"/>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557744447"/>
      </p:ext>
    </p:extLst>
  </p:cSld>
  <p:clrMapOvr>
    <a:masterClrMapping/>
  </p:clrMapOvr>
  <p:transition>
    <p:fade/>
  </p:transition>
  <p:extLst>
    <p:ext uri="{DCECCB84-F9BA-43D5-87BE-67443E8EF086}">
      <p15:sldGuideLst xmlns:p15="http://schemas.microsoft.com/office/powerpoint/2012/main">
        <p15:guide id="4" pos="3660" userDrawn="1">
          <p15:clr>
            <a:srgbClr val="5ACBF0"/>
          </p15:clr>
        </p15:guide>
        <p15:guide id="5" pos="4024"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ree Column Bullet with Subtitles">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990334F-64A4-97A6-3FCA-1FCAEE0A68CC}"/>
              </a:ext>
            </a:extLst>
          </p:cNvPr>
          <p:cNvSpPr>
            <a:spLocks noGrp="1"/>
          </p:cNvSpPr>
          <p:nvPr>
            <p:ph type="body" sz="quarter" idx="20"/>
          </p:nvPr>
        </p:nvSpPr>
        <p:spPr>
          <a:xfrm>
            <a:off x="566994" y="1446823"/>
            <a:ext cx="3294063"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6" name="Text Placeholder 5">
            <a:extLst>
              <a:ext uri="{FF2B5EF4-FFF2-40B4-BE49-F238E27FC236}">
                <a16:creationId xmlns:a16="http://schemas.microsoft.com/office/drawing/2014/main" id="{56B23FC0-F06F-3CFF-2466-B04AA6D8F046}"/>
              </a:ext>
            </a:extLst>
          </p:cNvPr>
          <p:cNvSpPr>
            <a:spLocks noGrp="1"/>
          </p:cNvSpPr>
          <p:nvPr>
            <p:ph type="body" sz="quarter" idx="21"/>
          </p:nvPr>
        </p:nvSpPr>
        <p:spPr>
          <a:xfrm>
            <a:off x="4463796" y="1446823"/>
            <a:ext cx="3290712"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8" name="Text Placeholder 7">
            <a:extLst>
              <a:ext uri="{FF2B5EF4-FFF2-40B4-BE49-F238E27FC236}">
                <a16:creationId xmlns:a16="http://schemas.microsoft.com/office/drawing/2014/main" id="{E92F2B7C-E744-4E83-C681-FFA2C221F7F6}"/>
              </a:ext>
            </a:extLst>
          </p:cNvPr>
          <p:cNvSpPr>
            <a:spLocks noGrp="1"/>
          </p:cNvSpPr>
          <p:nvPr>
            <p:ph type="body" sz="quarter" idx="22"/>
          </p:nvPr>
        </p:nvSpPr>
        <p:spPr>
          <a:xfrm>
            <a:off x="8344510" y="1446823"/>
            <a:ext cx="3284519"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itle 8">
            <a:extLst>
              <a:ext uri="{FF2B5EF4-FFF2-40B4-BE49-F238E27FC236}">
                <a16:creationId xmlns:a16="http://schemas.microsoft.com/office/drawing/2014/main" id="{2E626CE3-F83B-3830-0273-991375D97E18}"/>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7BAE9E32-8B40-CF6D-3825-5BAB68576309}"/>
              </a:ext>
            </a:extLst>
          </p:cNvPr>
          <p:cNvSpPr>
            <a:spLocks noGrp="1"/>
          </p:cNvSpPr>
          <p:nvPr>
            <p:ph type="body" sz="quarter" idx="27"/>
          </p:nvPr>
        </p:nvSpPr>
        <p:spPr>
          <a:xfrm>
            <a:off x="574993"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10">
            <a:extLst>
              <a:ext uri="{FF2B5EF4-FFF2-40B4-BE49-F238E27FC236}">
                <a16:creationId xmlns:a16="http://schemas.microsoft.com/office/drawing/2014/main" id="{0C699655-E77D-B8E7-3A11-AEDDA75D9090}"/>
              </a:ext>
            </a:extLst>
          </p:cNvPr>
          <p:cNvSpPr>
            <a:spLocks noGrp="1"/>
          </p:cNvSpPr>
          <p:nvPr>
            <p:ph type="body" sz="quarter" idx="28"/>
          </p:nvPr>
        </p:nvSpPr>
        <p:spPr>
          <a:xfrm>
            <a:off x="4460446" y="2282827"/>
            <a:ext cx="32940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0">
            <a:extLst>
              <a:ext uri="{FF2B5EF4-FFF2-40B4-BE49-F238E27FC236}">
                <a16:creationId xmlns:a16="http://schemas.microsoft.com/office/drawing/2014/main" id="{ADABAABF-23BF-DB0A-F245-8A52C4375FEB}"/>
              </a:ext>
            </a:extLst>
          </p:cNvPr>
          <p:cNvSpPr>
            <a:spLocks noGrp="1"/>
          </p:cNvSpPr>
          <p:nvPr>
            <p:ph type="body" sz="quarter" idx="29"/>
          </p:nvPr>
        </p:nvSpPr>
        <p:spPr>
          <a:xfrm>
            <a:off x="8348785" y="2282827"/>
            <a:ext cx="328026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EE550DE-0021-31A9-12EF-C24C816174C7}"/>
              </a:ext>
            </a:extLst>
          </p:cNvPr>
          <p:cNvSpPr>
            <a:spLocks noGrp="1"/>
          </p:cNvSpPr>
          <p:nvPr>
            <p:ph type="ftr" sz="quarter" idx="30"/>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511490B0-B016-FE86-E2E3-CB863C4EB50E}"/>
              </a:ext>
            </a:extLst>
          </p:cNvPr>
          <p:cNvSpPr>
            <a:spLocks noGrp="1"/>
          </p:cNvSpPr>
          <p:nvPr>
            <p:ph type="sldNum" sz="quarter" idx="31"/>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80457722"/>
      </p:ext>
    </p:extLst>
  </p:cSld>
  <p:clrMapOvr>
    <a:masterClrMapping/>
  </p:clrMapOvr>
  <p:transition>
    <p:fade/>
  </p:transition>
  <p:extLst>
    <p:ext uri="{DCECCB84-F9BA-43D5-87BE-67443E8EF086}">
      <p15:sldGuideLst xmlns:p15="http://schemas.microsoft.com/office/powerpoint/2012/main">
        <p15:guide id="6" pos="2431" userDrawn="1">
          <p15:clr>
            <a:srgbClr val="5ACBF0"/>
          </p15:clr>
        </p15:guide>
        <p15:guide id="7" pos="2797" userDrawn="1">
          <p15:clr>
            <a:srgbClr val="5ACBF0"/>
          </p15:clr>
        </p15:guide>
        <p15:guide id="8" pos="4883" userDrawn="1">
          <p15:clr>
            <a:srgbClr val="5ACBF0"/>
          </p15:clr>
        </p15:guide>
        <p15:guide id="9" pos="5251"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pic>
        <p:nvPicPr>
          <p:cNvPr id="2" name="Picture 1" descr="A close up of a glass&#10;&#10;Description automatically generated">
            <a:extLst>
              <a:ext uri="{FF2B5EF4-FFF2-40B4-BE49-F238E27FC236}">
                <a16:creationId xmlns:a16="http://schemas.microsoft.com/office/drawing/2014/main" id="{21ED8400-10F9-046F-71CE-E0F75F36E9D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a:outerShdw blurRad="76200" dist="220776" dir="18900000" sy="23000" kx="-1200000" algn="bl" rotWithShape="0">
              <a:schemeClr val="bg1">
                <a:lumMod val="50000"/>
                <a:lumOff val="50000"/>
                <a:alpha val="13000"/>
              </a:schemeClr>
            </a:outerShdw>
          </a:effectLst>
        </p:spPr>
      </p:pic>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562258" y="1446823"/>
            <a:ext cx="2550543"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563563" y="2282827"/>
            <a:ext cx="2550543"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3413876" y="1446823"/>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3413875"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6259624" y="1446823"/>
            <a:ext cx="2527581"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6259624" y="2282827"/>
            <a:ext cx="2528888"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9088282" y="1446823"/>
            <a:ext cx="2538527" cy="724535"/>
          </a:xfrm>
          <a:prstGeom prst="rect">
            <a:avLst/>
          </a:prstGeom>
        </p:spPr>
        <p:txBody>
          <a:bodyPr>
            <a:noAutofit/>
          </a:bodyPr>
          <a:lstStyle>
            <a:lvl1pPr marL="0" indent="0">
              <a:buNone/>
              <a:defRPr sz="2400" b="0" i="0">
                <a:solidFill>
                  <a:schemeClr val="tx1"/>
                </a:solidFill>
                <a:latin typeface="Segoe Sans Text" pitchFamily="2" charset="0"/>
                <a:cs typeface="Segoe Sans Text" pitchFamily="2" charset="0"/>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9088280" y="2282827"/>
            <a:ext cx="253984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422802312"/>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963" userDrawn="1">
          <p15:clr>
            <a:srgbClr val="5ACBF0"/>
          </p15:clr>
        </p15:guide>
        <p15:guide id="7" pos="2151" userDrawn="1">
          <p15:clr>
            <a:srgbClr val="5ACBF0"/>
          </p15:clr>
        </p15:guide>
        <p15:guide id="8" pos="3747" userDrawn="1">
          <p15:clr>
            <a:srgbClr val="5ACBF0"/>
          </p15:clr>
        </p15:guide>
        <p15:guide id="9" pos="3935" userDrawn="1">
          <p15:clr>
            <a:srgbClr val="5ACBF0"/>
          </p15:clr>
        </p15:guide>
        <p15:guide id="10" pos="5531" userDrawn="1">
          <p15:clr>
            <a:srgbClr val="5ACBF0"/>
          </p15:clr>
        </p15:guide>
        <p15:guide id="11" pos="5716" userDrawn="1">
          <p15:clr>
            <a:srgbClr val="5ACBF0"/>
          </p15:clr>
        </p15:guide>
        <p15:guide id="12" orient="horz" pos="1436"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563564" y="1223009"/>
            <a:ext cx="11064557" cy="365126"/>
          </a:xfrm>
          <a:prstGeom prst="rect">
            <a:avLst/>
          </a:prstGeom>
        </p:spPr>
        <p:txBody>
          <a:bodyPr>
            <a:noAutofit/>
          </a:bodyPr>
          <a:lstStyle>
            <a:lvl1pPr marL="0" indent="0" algn="l">
              <a:buNone/>
              <a:defRPr sz="1800" b="0" i="0">
                <a:solidFill>
                  <a:schemeClr val="tx1"/>
                </a:solidFill>
                <a:latin typeface="Segoe Sans Text Light" pitchFamily="2" charset="0"/>
                <a:cs typeface="Segoe Sans Text Light" pitchFamily="2" charset="0"/>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Subtitle</a:t>
            </a:r>
          </a:p>
        </p:txBody>
      </p:sp>
      <p:pic>
        <p:nvPicPr>
          <p:cNvPr id="8" name="Picture 7" descr="A close up of a glass&#10;&#10;Description automatically generated">
            <a:extLst>
              <a:ext uri="{FF2B5EF4-FFF2-40B4-BE49-F238E27FC236}">
                <a16:creationId xmlns:a16="http://schemas.microsoft.com/office/drawing/2014/main" id="{2896E0AE-371E-4494-6ADA-5BAFA49B1CE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9570370" y="4244487"/>
            <a:ext cx="2330039" cy="2432538"/>
          </a:xfrm>
          <a:prstGeom prst="rect">
            <a:avLst/>
          </a:prstGeom>
          <a:effectLst/>
        </p:spPr>
      </p:pic>
      <p:sp>
        <p:nvSpPr>
          <p:cNvPr id="7" name="Title 6">
            <a:extLst>
              <a:ext uri="{FF2B5EF4-FFF2-40B4-BE49-F238E27FC236}">
                <a16:creationId xmlns:a16="http://schemas.microsoft.com/office/drawing/2014/main" id="{BEB4FFFB-ABF9-18E8-B222-740ACF8838B9}"/>
              </a:ext>
            </a:extLst>
          </p:cNvPr>
          <p:cNvSpPr>
            <a:spLocks noGrp="1"/>
          </p:cNvSpPr>
          <p:nvPr>
            <p:ph type="title"/>
          </p:nvPr>
        </p:nvSpPr>
        <p:spPr/>
        <p:txBody>
          <a:bodyPr/>
          <a:lstStyle/>
          <a:p>
            <a:r>
              <a:rPr lang="en-US"/>
              <a:t>Click to edit Master title style</a:t>
            </a:r>
          </a:p>
        </p:txBody>
      </p:sp>
      <p:sp>
        <p:nvSpPr>
          <p:cNvPr id="11" name="Text Placeholder 10">
            <a:extLst>
              <a:ext uri="{FF2B5EF4-FFF2-40B4-BE49-F238E27FC236}">
                <a16:creationId xmlns:a16="http://schemas.microsoft.com/office/drawing/2014/main" id="{2297EC21-F422-BB5B-41E8-F1281900949D}"/>
              </a:ext>
            </a:extLst>
          </p:cNvPr>
          <p:cNvSpPr>
            <a:spLocks noGrp="1"/>
          </p:cNvSpPr>
          <p:nvPr>
            <p:ph type="body" sz="quarter" idx="27"/>
          </p:nvPr>
        </p:nvSpPr>
        <p:spPr>
          <a:xfrm>
            <a:off x="563564" y="1820865"/>
            <a:ext cx="11064875" cy="4359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Slide Number Placeholder 5">
            <a:extLst>
              <a:ext uri="{FF2B5EF4-FFF2-40B4-BE49-F238E27FC236}">
                <a16:creationId xmlns:a16="http://schemas.microsoft.com/office/drawing/2014/main" id="{684FD46D-36D2-D765-D6B7-9CC0DEB3769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3" name="Footer Placeholder 9">
            <a:extLst>
              <a:ext uri="{FF2B5EF4-FFF2-40B4-BE49-F238E27FC236}">
                <a16:creationId xmlns:a16="http://schemas.microsoft.com/office/drawing/2014/main" id="{D1346675-FB07-E6CE-C94A-9F3E07FAB7A9}"/>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3678702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hree Picture Conten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04CF0FD5-9233-8E1F-7590-C02C8F393872}"/>
              </a:ext>
            </a:extLst>
          </p:cNvPr>
          <p:cNvSpPr>
            <a:spLocks noGrp="1"/>
          </p:cNvSpPr>
          <p:nvPr>
            <p:ph type="pic" sz="quarter" idx="27"/>
          </p:nvPr>
        </p:nvSpPr>
        <p:spPr>
          <a:xfrm>
            <a:off x="563563" y="1447800"/>
            <a:ext cx="3494088"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4" name="Picture Placeholder 7">
            <a:extLst>
              <a:ext uri="{FF2B5EF4-FFF2-40B4-BE49-F238E27FC236}">
                <a16:creationId xmlns:a16="http://schemas.microsoft.com/office/drawing/2014/main" id="{CEEC04BC-256A-570B-9159-3039C869ABFD}"/>
              </a:ext>
            </a:extLst>
          </p:cNvPr>
          <p:cNvSpPr>
            <a:spLocks noGrp="1"/>
          </p:cNvSpPr>
          <p:nvPr>
            <p:ph type="pic" sz="quarter" idx="28"/>
          </p:nvPr>
        </p:nvSpPr>
        <p:spPr>
          <a:xfrm>
            <a:off x="4359855" y="1447800"/>
            <a:ext cx="3475037"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5" name="Picture Placeholder 7">
            <a:extLst>
              <a:ext uri="{FF2B5EF4-FFF2-40B4-BE49-F238E27FC236}">
                <a16:creationId xmlns:a16="http://schemas.microsoft.com/office/drawing/2014/main" id="{61AC744B-46B5-3894-DD14-2F41986E1673}"/>
              </a:ext>
            </a:extLst>
          </p:cNvPr>
          <p:cNvSpPr>
            <a:spLocks noGrp="1"/>
          </p:cNvSpPr>
          <p:nvPr>
            <p:ph type="pic" sz="quarter" idx="29"/>
          </p:nvPr>
        </p:nvSpPr>
        <p:spPr>
          <a:xfrm>
            <a:off x="8145642" y="1447800"/>
            <a:ext cx="3482479" cy="3475038"/>
          </a:xfrm>
          <a:gradFill>
            <a:gsLst>
              <a:gs pos="100000">
                <a:srgbClr val="286BD1"/>
              </a:gs>
              <a:gs pos="0">
                <a:srgbClr val="BA3FC4"/>
              </a:gs>
            </a:gsLst>
            <a:lin ang="5400000" scaled="1"/>
          </a:gradFill>
        </p:spPr>
        <p:txBody>
          <a:bodyPr anchor="ctr">
            <a:normAutofit/>
          </a:bodyPr>
          <a:lstStyle>
            <a:lvl1pPr marL="0" indent="0" algn="ctr">
              <a:buNone/>
              <a:defRPr sz="1800">
                <a:solidFill>
                  <a:schemeClr val="bg1"/>
                </a:solidFill>
              </a:defRPr>
            </a:lvl1pPr>
          </a:lstStyle>
          <a:p>
            <a:r>
              <a:rPr lang="en-US"/>
              <a:t>Click icon to add picture</a:t>
            </a:r>
          </a:p>
        </p:txBody>
      </p:sp>
      <p:sp>
        <p:nvSpPr>
          <p:cNvPr id="16" name="Title 15">
            <a:extLst>
              <a:ext uri="{FF2B5EF4-FFF2-40B4-BE49-F238E27FC236}">
                <a16:creationId xmlns:a16="http://schemas.microsoft.com/office/drawing/2014/main" id="{3A0DF579-85C0-3013-A052-869DB46BEF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8" name="Text Placeholder 17">
            <a:extLst>
              <a:ext uri="{FF2B5EF4-FFF2-40B4-BE49-F238E27FC236}">
                <a16:creationId xmlns:a16="http://schemas.microsoft.com/office/drawing/2014/main" id="{425118C9-7BAF-DD16-77C1-EBF456E2F801}"/>
              </a:ext>
            </a:extLst>
          </p:cNvPr>
          <p:cNvSpPr>
            <a:spLocks noGrp="1"/>
          </p:cNvSpPr>
          <p:nvPr>
            <p:ph type="body" sz="quarter" idx="30"/>
          </p:nvPr>
        </p:nvSpPr>
        <p:spPr>
          <a:xfrm>
            <a:off x="563563" y="5059365"/>
            <a:ext cx="3494087" cy="1120775"/>
          </a:xfrm>
        </p:spPr>
        <p:txBody>
          <a:bodyPr/>
          <a:lstStyle>
            <a:lvl1pPr marL="0" indent="0">
              <a:buNone/>
              <a:defRPr/>
            </a:lvl1pPr>
            <a:lvl2pPr marL="271456" indent="0">
              <a:buNone/>
              <a:defRPr/>
            </a:lvl2pPr>
          </a:lstStyle>
          <a:p>
            <a:pPr lvl="0"/>
            <a:r>
              <a:rPr lang="en-US"/>
              <a:t>Click to edit Master text styles</a:t>
            </a:r>
          </a:p>
        </p:txBody>
      </p:sp>
      <p:sp>
        <p:nvSpPr>
          <p:cNvPr id="19" name="Text Placeholder 17">
            <a:extLst>
              <a:ext uri="{FF2B5EF4-FFF2-40B4-BE49-F238E27FC236}">
                <a16:creationId xmlns:a16="http://schemas.microsoft.com/office/drawing/2014/main" id="{A0FB9493-58D5-CA2A-7E73-C06EB2B1FCEC}"/>
              </a:ext>
            </a:extLst>
          </p:cNvPr>
          <p:cNvSpPr>
            <a:spLocks noGrp="1"/>
          </p:cNvSpPr>
          <p:nvPr>
            <p:ph type="body" sz="quarter" idx="31"/>
          </p:nvPr>
        </p:nvSpPr>
        <p:spPr>
          <a:xfrm>
            <a:off x="4366759" y="5059365"/>
            <a:ext cx="3468132" cy="1120775"/>
          </a:xfrm>
        </p:spPr>
        <p:txBody>
          <a:bodyPr/>
          <a:lstStyle>
            <a:lvl1pPr marL="0" indent="0">
              <a:buNone/>
              <a:defRPr/>
            </a:lvl1pPr>
            <a:lvl2pPr marL="271456" indent="0">
              <a:buNone/>
              <a:defRPr/>
            </a:lvl2pPr>
          </a:lstStyle>
          <a:p>
            <a:pPr lvl="0"/>
            <a:r>
              <a:rPr lang="en-US"/>
              <a:t>Click to edit Master text styles</a:t>
            </a:r>
          </a:p>
        </p:txBody>
      </p:sp>
      <p:sp>
        <p:nvSpPr>
          <p:cNvPr id="20" name="Text Placeholder 17">
            <a:extLst>
              <a:ext uri="{FF2B5EF4-FFF2-40B4-BE49-F238E27FC236}">
                <a16:creationId xmlns:a16="http://schemas.microsoft.com/office/drawing/2014/main" id="{9B19A2C9-A87F-A041-809B-F6C88B5890A1}"/>
              </a:ext>
            </a:extLst>
          </p:cNvPr>
          <p:cNvSpPr>
            <a:spLocks noGrp="1"/>
          </p:cNvSpPr>
          <p:nvPr>
            <p:ph type="body" sz="quarter" idx="32"/>
          </p:nvPr>
        </p:nvSpPr>
        <p:spPr>
          <a:xfrm>
            <a:off x="8144000" y="5059365"/>
            <a:ext cx="3485224" cy="1120775"/>
          </a:xfrm>
        </p:spPr>
        <p:txBody>
          <a:bodyPr/>
          <a:lstStyle>
            <a:lvl1pPr marL="0" indent="0">
              <a:buNone/>
              <a:defRPr/>
            </a:lvl1pPr>
            <a:lvl2pPr marL="271456" indent="0">
              <a:buNone/>
              <a:defRPr/>
            </a:lvl2pPr>
          </a:lstStyle>
          <a:p>
            <a:pPr lvl="0"/>
            <a:r>
              <a:rPr lang="en-US"/>
              <a:t>Click to edit Master text styles</a:t>
            </a:r>
          </a:p>
        </p:txBody>
      </p:sp>
      <p:sp>
        <p:nvSpPr>
          <p:cNvPr id="2" name="Footer Placeholder 1">
            <a:extLst>
              <a:ext uri="{FF2B5EF4-FFF2-40B4-BE49-F238E27FC236}">
                <a16:creationId xmlns:a16="http://schemas.microsoft.com/office/drawing/2014/main" id="{5982D9DE-95AB-FD67-0183-9BCB149A054F}"/>
              </a:ext>
            </a:extLst>
          </p:cNvPr>
          <p:cNvSpPr>
            <a:spLocks noGrp="1"/>
          </p:cNvSpPr>
          <p:nvPr>
            <p:ph type="ftr" sz="quarter" idx="33"/>
          </p:nvPr>
        </p:nvSpPr>
        <p:spPr/>
        <p:txBody>
          <a:bodyPr/>
          <a:lstStyle/>
          <a:p>
            <a:r>
              <a:rPr lang="en-US"/>
              <a:t>Microsoft Fabric Community Conference 2025</a:t>
            </a:r>
          </a:p>
        </p:txBody>
      </p:sp>
      <p:sp>
        <p:nvSpPr>
          <p:cNvPr id="3" name="Slide Number Placeholder 2">
            <a:extLst>
              <a:ext uri="{FF2B5EF4-FFF2-40B4-BE49-F238E27FC236}">
                <a16:creationId xmlns:a16="http://schemas.microsoft.com/office/drawing/2014/main" id="{EEEE5AFC-4184-21E6-E3E9-C090A1F6BE41}"/>
              </a:ext>
            </a:extLst>
          </p:cNvPr>
          <p:cNvSpPr>
            <a:spLocks noGrp="1"/>
          </p:cNvSpPr>
          <p:nvPr>
            <p:ph type="sldNum" sz="quarter" idx="34"/>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0111314"/>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557" userDrawn="1">
          <p15:clr>
            <a:srgbClr val="5ACBF0"/>
          </p15:clr>
        </p15:guide>
        <p15:guide id="7" pos="2744" userDrawn="1">
          <p15:clr>
            <a:srgbClr val="5ACBF0"/>
          </p15:clr>
        </p15:guide>
        <p15:guide id="8" pos="4936" userDrawn="1">
          <p15:clr>
            <a:srgbClr val="5ACBF0"/>
          </p15:clr>
        </p15:guide>
        <p15:guide id="9" pos="5123" userDrawn="1">
          <p15:clr>
            <a:srgbClr val="5ACBF0"/>
          </p15:clr>
        </p15:guide>
        <p15:guide id="10" orient="horz" pos="3465"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Desktop Screenshot">
    <p:spTree>
      <p:nvGrpSpPr>
        <p:cNvPr id="1" name=""/>
        <p:cNvGrpSpPr/>
        <p:nvPr/>
      </p:nvGrpSpPr>
      <p:grpSpPr>
        <a:xfrm>
          <a:off x="0" y="0"/>
          <a:ext cx="0" cy="0"/>
          <a:chOff x="0" y="0"/>
          <a:chExt cx="0" cy="0"/>
        </a:xfrm>
      </p:grpSpPr>
      <p:pic>
        <p:nvPicPr>
          <p:cNvPr id="10" name="Picture 9" descr="A black screen with a black background&#10;&#10;Description automatically generated">
            <a:extLst>
              <a:ext uri="{FF2B5EF4-FFF2-40B4-BE49-F238E27FC236}">
                <a16:creationId xmlns:a16="http://schemas.microsoft.com/office/drawing/2014/main" id="{1B734122-BEE1-29E0-F586-EFFB1DCFD8E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852651" y="1222099"/>
            <a:ext cx="7772400" cy="5272365"/>
          </a:xfrm>
          <a:prstGeom prst="rect">
            <a:avLst/>
          </a:prstGeom>
        </p:spPr>
      </p:pic>
      <p:sp>
        <p:nvSpPr>
          <p:cNvPr id="17" name="Picture Placeholder 16">
            <a:extLst>
              <a:ext uri="{FF2B5EF4-FFF2-40B4-BE49-F238E27FC236}">
                <a16:creationId xmlns:a16="http://schemas.microsoft.com/office/drawing/2014/main" id="{E5CFD0C7-08DE-79B6-78CB-093AAADB3390}"/>
              </a:ext>
            </a:extLst>
          </p:cNvPr>
          <p:cNvSpPr>
            <a:spLocks noGrp="1"/>
          </p:cNvSpPr>
          <p:nvPr>
            <p:ph type="pic" sz="quarter" idx="12"/>
          </p:nvPr>
        </p:nvSpPr>
        <p:spPr>
          <a:xfrm>
            <a:off x="5153726" y="1520825"/>
            <a:ext cx="7175500" cy="4032250"/>
          </a:xfrm>
          <a:prstGeom prst="rect">
            <a:avLst/>
          </a:prstGeom>
          <a:gradFill flip="none" rotWithShape="1">
            <a:gsLst>
              <a:gs pos="100000">
                <a:srgbClr val="286BD1"/>
              </a:gs>
              <a:gs pos="0">
                <a:srgbClr val="BA3FC4"/>
              </a:gs>
            </a:gsLst>
            <a:lin ang="5400000" scaled="1"/>
            <a:tileRect/>
          </a:gradFill>
        </p:spPr>
        <p:txBody>
          <a:bodyPr anchor="ctr">
            <a:normAutofit/>
          </a:bodyPr>
          <a:lstStyle>
            <a:lvl1pPr marL="0" indent="0" algn="ctr">
              <a:buNone/>
              <a:defRPr sz="1600">
                <a:solidFill>
                  <a:schemeClr val="bg1"/>
                </a:solidFill>
              </a:defRPr>
            </a:lvl1pPr>
          </a:lstStyle>
          <a:p>
            <a:r>
              <a:rPr lang="en-US"/>
              <a:t>Click icon to add picture</a:t>
            </a:r>
          </a:p>
        </p:txBody>
      </p:sp>
      <p:sp>
        <p:nvSpPr>
          <p:cNvPr id="3" name="Title 2">
            <a:extLst>
              <a:ext uri="{FF2B5EF4-FFF2-40B4-BE49-F238E27FC236}">
                <a16:creationId xmlns:a16="http://schemas.microsoft.com/office/drawing/2014/main" id="{C42C3667-27FF-8112-BBCC-F336F9F8C31F}"/>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D4BB2D9B-DA93-9E77-84C5-0C3CFD99054F}"/>
              </a:ext>
            </a:extLst>
          </p:cNvPr>
          <p:cNvSpPr>
            <a:spLocks noGrp="1"/>
          </p:cNvSpPr>
          <p:nvPr>
            <p:ph type="body" sz="quarter" idx="26"/>
          </p:nvPr>
        </p:nvSpPr>
        <p:spPr>
          <a:xfrm>
            <a:off x="563563" y="1447800"/>
            <a:ext cx="4178300"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AD30E391-676A-646A-EE0C-6F59785EE986}"/>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C40034E4-E6BE-99A2-65A0-902AFE92AE64}"/>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3655519788"/>
      </p:ext>
    </p:extLst>
  </p:cSld>
  <p:clrMapOvr>
    <a:masterClrMapping/>
  </p:clrMapOvr>
  <p:extLst>
    <p:ext uri="{DCECCB84-F9BA-43D5-87BE-67443E8EF086}">
      <p15:sldGuideLst xmlns:p15="http://schemas.microsoft.com/office/powerpoint/2012/main">
        <p15:guide id="2" pos="3360" userDrawn="1">
          <p15:clr>
            <a:srgbClr val="FBAE40"/>
          </p15:clr>
        </p15:guide>
        <p15:guide id="3" pos="2987" userDrawn="1">
          <p15:clr>
            <a:srgbClr val="FBAE40"/>
          </p15:clr>
        </p15:guide>
        <p15:guide id="4" orient="horz" pos="1276"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Mobile Screenshot">
    <p:spTree>
      <p:nvGrpSpPr>
        <p:cNvPr id="1" name=""/>
        <p:cNvGrpSpPr/>
        <p:nvPr/>
      </p:nvGrpSpPr>
      <p:grpSpPr>
        <a:xfrm>
          <a:off x="0" y="0"/>
          <a:ext cx="0" cy="0"/>
          <a:chOff x="0" y="0"/>
          <a:chExt cx="0" cy="0"/>
        </a:xfrm>
      </p:grpSpPr>
      <p:pic>
        <p:nvPicPr>
          <p:cNvPr id="3" name="Picture 2" descr="A purple and black background&#10;&#10;Description automatically generated">
            <a:extLst>
              <a:ext uri="{FF2B5EF4-FFF2-40B4-BE49-F238E27FC236}">
                <a16:creationId xmlns:a16="http://schemas.microsoft.com/office/drawing/2014/main" id="{29409811-F77B-E8E3-8402-829BC7554706}"/>
              </a:ext>
            </a:extLst>
          </p:cNvPr>
          <p:cNvPicPr>
            <a:picLocks noChangeAspect="1"/>
          </p:cNvPicPr>
          <p:nvPr userDrawn="1"/>
        </p:nvPicPr>
        <p:blipFill>
          <a:blip r:embed="rId2"/>
          <a:stretch>
            <a:fillRect/>
          </a:stretch>
        </p:blipFill>
        <p:spPr>
          <a:xfrm rot="16200000" flipH="1">
            <a:off x="8233232" y="2899233"/>
            <a:ext cx="4481893" cy="3435645"/>
          </a:xfrm>
          <a:prstGeom prst="rect">
            <a:avLst/>
          </a:prstGeom>
        </p:spPr>
      </p:pic>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560D4059-8C07-7C46-13EE-577BE9B28E67}"/>
              </a:ext>
            </a:extLst>
          </p:cNvPr>
          <p:cNvSpPr>
            <a:spLocks noGrp="1"/>
          </p:cNvSpPr>
          <p:nvPr>
            <p:ph type="pic" sz="quarter" idx="11" hasCustomPrompt="1"/>
          </p:nvPr>
        </p:nvSpPr>
        <p:spPr>
          <a:xfrm>
            <a:off x="7932388" y="845820"/>
            <a:ext cx="2383621" cy="5166360"/>
          </a:xfrm>
          <a:prstGeom prst="roundRect">
            <a:avLst>
              <a:gd name="adj" fmla="val 3755"/>
            </a:avLst>
          </a:prstGeom>
          <a:blipFill>
            <a:blip r:embed="rId3" cstate="screen">
              <a:extLst>
                <a:ext uri="{28A0092B-C50C-407E-A947-70E740481C1C}">
                  <a14:useLocalDpi xmlns:a14="http://schemas.microsoft.com/office/drawing/2010/main"/>
                </a:ext>
              </a:extLst>
            </a:blip>
            <a:stretch>
              <a:fillRect/>
            </a:stretch>
          </a:blipFill>
          <a:ln w="254000">
            <a:gradFill>
              <a:gsLst>
                <a:gs pos="0">
                  <a:srgbClr val="FFFFFF"/>
                </a:gs>
                <a:gs pos="100000">
                  <a:srgbClr val="F2F2F2"/>
                </a:gs>
              </a:gsLst>
              <a:lin ang="2700000" scaled="0"/>
            </a:gradFill>
          </a:ln>
          <a:effectLst>
            <a:outerShdw blurRad="127000" dist="63500" dir="2700000" algn="ctr" rotWithShape="0">
              <a:srgbClr val="000000">
                <a:alpha val="25000"/>
              </a:srgbClr>
            </a:outerShdw>
          </a:effectLst>
        </p:spPr>
        <p:txBody>
          <a:bodyPr bIns="1005840" anchor="ctr" anchorCtr="0">
            <a:noAutofit/>
          </a:bodyPr>
          <a:lstStyle>
            <a:lvl1pPr marL="0" indent="0" algn="ctr">
              <a:buNone/>
              <a:defRPr sz="1200">
                <a:solidFill>
                  <a:srgbClr val="FFFFFF"/>
                </a:solidFill>
                <a:latin typeface="+mj-lt"/>
              </a:defRPr>
            </a:lvl1pPr>
          </a:lstStyle>
          <a:p>
            <a:r>
              <a:rPr lang="en-US"/>
              <a:t>Drag and drop your photo</a:t>
            </a:r>
            <a:br>
              <a:rPr lang="en-US"/>
            </a:br>
            <a:r>
              <a:rPr lang="en-US"/>
              <a:t>here or click or tap icon</a:t>
            </a:r>
            <a:br>
              <a:rPr lang="en-US"/>
            </a:br>
            <a:r>
              <a:rPr lang="en-US"/>
              <a:t>below to insert</a:t>
            </a:r>
          </a:p>
        </p:txBody>
      </p:sp>
      <p:sp>
        <p:nvSpPr>
          <p:cNvPr id="6" name="Title 5">
            <a:extLst>
              <a:ext uri="{FF2B5EF4-FFF2-40B4-BE49-F238E27FC236}">
                <a16:creationId xmlns:a16="http://schemas.microsoft.com/office/drawing/2014/main" id="{99734408-B1D3-DC17-4EE2-3B36EC6671AB}"/>
              </a:ext>
            </a:extLst>
          </p:cNvPr>
          <p:cNvSpPr>
            <a:spLocks noGrp="1"/>
          </p:cNvSpPr>
          <p:nvPr>
            <p:ph type="title"/>
          </p:nvPr>
        </p:nvSpPr>
        <p:spPr>
          <a:xfrm>
            <a:off x="563881" y="503398"/>
            <a:ext cx="6956108" cy="724535"/>
          </a:xfrm>
        </p:spPr>
        <p:txBody>
          <a:bodyPr/>
          <a:lstStyle>
            <a:lvl1pPr>
              <a:defRPr>
                <a:solidFill>
                  <a:schemeClr val="tx1"/>
                </a:solidFill>
              </a:defRPr>
            </a:lvl1pPr>
          </a:lstStyle>
          <a:p>
            <a:r>
              <a:rPr lang="en-US"/>
              <a:t>Click to edit Master title style</a:t>
            </a:r>
          </a:p>
        </p:txBody>
      </p:sp>
      <p:sp>
        <p:nvSpPr>
          <p:cNvPr id="11" name="Text Placeholder 10">
            <a:extLst>
              <a:ext uri="{FF2B5EF4-FFF2-40B4-BE49-F238E27FC236}">
                <a16:creationId xmlns:a16="http://schemas.microsoft.com/office/drawing/2014/main" id="{A3F9CFCE-9666-5E17-FD59-378A1CBB1760}"/>
              </a:ext>
            </a:extLst>
          </p:cNvPr>
          <p:cNvSpPr>
            <a:spLocks noGrp="1"/>
          </p:cNvSpPr>
          <p:nvPr>
            <p:ph type="body" sz="quarter" idx="26"/>
          </p:nvPr>
        </p:nvSpPr>
        <p:spPr>
          <a:xfrm>
            <a:off x="563565" y="1447800"/>
            <a:ext cx="695642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66F538B1-B6CA-B36E-C59E-B5FC25EAC339}"/>
              </a:ext>
            </a:extLst>
          </p:cNvPr>
          <p:cNvSpPr>
            <a:spLocks noGrp="1"/>
          </p:cNvSpPr>
          <p:nvPr>
            <p:ph type="ftr" sz="quarter" idx="27"/>
          </p:nvPr>
        </p:nvSpPr>
        <p:spPr/>
        <p:txBody>
          <a:bodyPr/>
          <a:lstStyle/>
          <a:p>
            <a:r>
              <a:rPr lang="en-US"/>
              <a:t>Microsoft Fabric Community Conference 2025</a:t>
            </a:r>
          </a:p>
        </p:txBody>
      </p:sp>
      <p:sp>
        <p:nvSpPr>
          <p:cNvPr id="4" name="Slide Number Placeholder 3">
            <a:extLst>
              <a:ext uri="{FF2B5EF4-FFF2-40B4-BE49-F238E27FC236}">
                <a16:creationId xmlns:a16="http://schemas.microsoft.com/office/drawing/2014/main" id="{7F012404-708C-7CB6-859F-41D8AF345885}"/>
              </a:ext>
            </a:extLst>
          </p:cNvPr>
          <p:cNvSpPr>
            <a:spLocks noGrp="1"/>
          </p:cNvSpPr>
          <p:nvPr>
            <p:ph type="sldNum" sz="quarter" idx="28"/>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785785903"/>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8" name="Picture 7" descr="A glass cubes with a ball on top&#10;&#10;Description automatically generated">
            <a:extLst>
              <a:ext uri="{FF2B5EF4-FFF2-40B4-BE49-F238E27FC236}">
                <a16:creationId xmlns:a16="http://schemas.microsoft.com/office/drawing/2014/main" id="{D74EE35E-85D5-A20A-DC9D-45C1397732C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0" y="0"/>
            <a:ext cx="12192000" cy="6858000"/>
          </a:xfrm>
          <a:prstGeom prst="rect">
            <a:avLst/>
          </a:prstGeom>
        </p:spPr>
      </p:pic>
      <p:sp>
        <p:nvSpPr>
          <p:cNvPr id="5" name="Title 6">
            <a:extLst>
              <a:ext uri="{FF2B5EF4-FFF2-40B4-BE49-F238E27FC236}">
                <a16:creationId xmlns:a16="http://schemas.microsoft.com/office/drawing/2014/main" id="{B01B2829-96EF-EDD4-F5DC-8F6DFAFBCAD3}"/>
              </a:ext>
            </a:extLst>
          </p:cNvPr>
          <p:cNvSpPr>
            <a:spLocks noGrp="1"/>
          </p:cNvSpPr>
          <p:nvPr>
            <p:ph type="title" hasCustomPrompt="1"/>
          </p:nvPr>
        </p:nvSpPr>
        <p:spPr>
          <a:xfrm>
            <a:off x="607810" y="3165480"/>
            <a:ext cx="3252991" cy="527045"/>
          </a:xfrm>
          <a:prstGeom prst="rect">
            <a:avLst/>
          </a:prstGeom>
        </p:spPr>
        <p:txBody>
          <a:bodyPr anchor="ctr">
            <a:noAutofit/>
          </a:bodyPr>
          <a:lstStyle>
            <a:lvl1pPr algn="l">
              <a:defRPr lang="en-US" sz="4400" b="0" i="0" kern="1200" cap="none" spc="-51" baseline="0" dirty="0">
                <a:ln w="3175">
                  <a:noFill/>
                </a:ln>
                <a:solidFill>
                  <a:schemeClr val="tx1"/>
                </a:solidFill>
                <a:effectLst/>
                <a:latin typeface="Segoe Sans Display" pitchFamily="2" charset="0"/>
                <a:ea typeface="+mn-ea"/>
                <a:cs typeface="Segoe Sans Display" pitchFamily="2" charset="0"/>
              </a:defRPr>
            </a:lvl1pPr>
          </a:lstStyle>
          <a:p>
            <a:r>
              <a:rPr lang="en-US"/>
              <a:t>Thank you</a:t>
            </a:r>
          </a:p>
        </p:txBody>
      </p:sp>
      <p:pic>
        <p:nvPicPr>
          <p:cNvPr id="3" name="MS logo gray - EMF" descr="Microsoft logo, gray text version">
            <a:extLst>
              <a:ext uri="{FF2B5EF4-FFF2-40B4-BE49-F238E27FC236}">
                <a16:creationId xmlns:a16="http://schemas.microsoft.com/office/drawing/2014/main" id="{AB1C1911-831B-92CD-CD8B-2019CFEDCB2E}"/>
              </a:ext>
            </a:extLst>
          </p:cNvPr>
          <p:cNvPicPr>
            <a:picLocks noChangeAspect="1"/>
          </p:cNvPicPr>
          <p:nvPr userDrawn="1"/>
        </p:nvPicPr>
        <p:blipFill>
          <a:blip r:embed="rId3"/>
          <a:stretch>
            <a:fillRect/>
          </a:stretch>
        </p:blipFill>
        <p:spPr bwMode="black">
          <a:xfrm>
            <a:off x="563563" y="485377"/>
            <a:ext cx="1326124" cy="283975"/>
          </a:xfrm>
          <a:prstGeom prst="rect">
            <a:avLst/>
          </a:prstGeom>
        </p:spPr>
      </p:pic>
      <p:pic>
        <p:nvPicPr>
          <p:cNvPr id="4" name="Graphic 3">
            <a:extLst>
              <a:ext uri="{FF2B5EF4-FFF2-40B4-BE49-F238E27FC236}">
                <a16:creationId xmlns:a16="http://schemas.microsoft.com/office/drawing/2014/main" id="{DAE81FC8-75D1-520D-0940-904083108C8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434875" y="500591"/>
            <a:ext cx="2172159" cy="458730"/>
          </a:xfrm>
          <a:prstGeom prst="rect">
            <a:avLst/>
          </a:prstGeom>
        </p:spPr>
      </p:pic>
    </p:spTree>
    <p:extLst>
      <p:ext uri="{BB962C8B-B14F-4D97-AF65-F5344CB8AC3E}">
        <p14:creationId xmlns:p14="http://schemas.microsoft.com/office/powerpoint/2010/main" val="29896883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5" cy="1097736"/>
          </a:xfrm>
        </p:spPr>
        <p:txBody>
          <a:bodyPr wrap="square" lIns="0" tIns="0" rIns="0" bIns="0">
            <a:spAutoFit/>
          </a:bodyPr>
          <a:lstStyle>
            <a:lvl1pPr marL="280060" indent="-280060">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07" indent="-280060">
              <a:lnSpc>
                <a:spcPct val="100000"/>
              </a:lnSpc>
              <a:spcBef>
                <a:spcPts val="0"/>
              </a:spcBef>
              <a:spcAft>
                <a:spcPts val="1371"/>
              </a:spcAft>
              <a:buFont typeface="Arial" panose="020B0604020202020204" pitchFamily="34" charset="0"/>
              <a:buChar char="•"/>
              <a:defRPr sz="1600">
                <a:solidFill>
                  <a:srgbClr val="000000"/>
                </a:solidFill>
              </a:defRPr>
            </a:lvl2pPr>
            <a:lvl3pPr marL="728156" indent="-280060">
              <a:lnSpc>
                <a:spcPct val="100000"/>
              </a:lnSpc>
              <a:spcBef>
                <a:spcPts val="0"/>
              </a:spcBef>
              <a:spcAft>
                <a:spcPts val="1371"/>
              </a:spcAft>
              <a:buFont typeface="Arial" panose="020B0604020202020204" pitchFamily="34" charset="0"/>
              <a:buChar char="•"/>
              <a:defRPr sz="1400">
                <a:solidFill>
                  <a:srgbClr val="000000"/>
                </a:solidFill>
              </a:defRPr>
            </a:lvl3pPr>
            <a:lvl4pPr marL="672145" indent="0">
              <a:spcBef>
                <a:spcPts val="0"/>
              </a:spcBef>
              <a:spcAft>
                <a:spcPts val="1273"/>
              </a:spcAft>
              <a:buNone/>
              <a:defRPr sz="1961"/>
            </a:lvl4pPr>
            <a:lvl5pPr marL="896192"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6" y="222586"/>
            <a:ext cx="11336039" cy="739343"/>
          </a:xfrm>
          <a:prstGeom prst="rect">
            <a:avLst/>
          </a:prstGeom>
        </p:spPr>
        <p:txBody>
          <a:bodyPr vert="horz" wrap="square" lIns="0" tIns="164592" rIns="0" bIns="0" rtlCol="0" anchor="t">
            <a:noAutofit/>
          </a:bodyPr>
          <a:lstStyle>
            <a:lvl1pPr>
              <a:defRPr sz="3600">
                <a:solidFill>
                  <a:schemeClr val="tx1"/>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2799833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userDrawn="1"/>
        </p:nvSpPr>
        <p:spPr>
          <a:xfrm>
            <a:off x="584201" y="2841173"/>
            <a:ext cx="3790951" cy="1495794"/>
          </a:xfrm>
          <a:prstGeom prst="rect">
            <a:avLst/>
          </a:prstGeom>
          <a:noFill/>
        </p:spPr>
        <p:txBody>
          <a:bodyPr wrap="square" lIns="0" tIns="0" rIns="0" bIns="0" rtlCol="0">
            <a:spAutoFit/>
          </a:bodyPr>
          <a:lstStyle/>
          <a:p>
            <a:pPr algn="l">
              <a:lnSpc>
                <a:spcPct val="90000"/>
              </a:lnSpc>
            </a:pPr>
            <a:r>
              <a:rPr lang="en-US" sz="5400" b="0">
                <a:solidFill>
                  <a:schemeClr val="bg1"/>
                </a:solidFill>
                <a:latin typeface="+mj-lt"/>
              </a:rPr>
              <a:t>Microsoft Azure</a:t>
            </a:r>
          </a:p>
        </p:txBody>
      </p:sp>
    </p:spTree>
    <p:extLst>
      <p:ext uri="{BB962C8B-B14F-4D97-AF65-F5344CB8AC3E}">
        <p14:creationId xmlns:p14="http://schemas.microsoft.com/office/powerpoint/2010/main" val="387389400"/>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userDrawn="1"/>
        </p:nvSpPr>
        <p:spPr>
          <a:xfrm>
            <a:off x="584201" y="2841173"/>
            <a:ext cx="3790951" cy="1495794"/>
          </a:xfrm>
          <a:prstGeom prst="rect">
            <a:avLst/>
          </a:prstGeom>
          <a:noFill/>
        </p:spPr>
        <p:txBody>
          <a:bodyPr wrap="square" lIns="0" tIns="0" rIns="0" bIns="0" rtlCol="0">
            <a:spAutoFit/>
          </a:bodyPr>
          <a:lstStyle/>
          <a:p>
            <a:pPr algn="l">
              <a:lnSpc>
                <a:spcPct val="90000"/>
              </a:lnSpc>
            </a:pPr>
            <a:r>
              <a:rPr lang="en-US" sz="540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8267334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0826763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680115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82473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Slide">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4F800DD-8F1F-3331-35FB-EEA18801B1F2}"/>
              </a:ext>
            </a:extLst>
          </p:cNvPr>
          <p:cNvSpPr>
            <a:spLocks noGrp="1"/>
          </p:cNvSpPr>
          <p:nvPr>
            <p:ph type="title"/>
          </p:nvPr>
        </p:nvSpPr>
        <p:spPr/>
        <p:txBody>
          <a:bodyPr/>
          <a:lstStyle/>
          <a:p>
            <a:r>
              <a:rPr lang="en-US"/>
              <a:t>Click to edit Master title style</a:t>
            </a:r>
          </a:p>
        </p:txBody>
      </p:sp>
      <p:sp>
        <p:nvSpPr>
          <p:cNvPr id="10" name="Text Placeholder 9">
            <a:extLst>
              <a:ext uri="{FF2B5EF4-FFF2-40B4-BE49-F238E27FC236}">
                <a16:creationId xmlns:a16="http://schemas.microsoft.com/office/drawing/2014/main" id="{5C0C56A3-063A-B656-5130-DFB2E1C43D4B}"/>
              </a:ext>
            </a:extLst>
          </p:cNvPr>
          <p:cNvSpPr>
            <a:spLocks noGrp="1"/>
          </p:cNvSpPr>
          <p:nvPr>
            <p:ph type="body" sz="quarter" idx="27"/>
          </p:nvPr>
        </p:nvSpPr>
        <p:spPr>
          <a:xfrm>
            <a:off x="563564" y="1447800"/>
            <a:ext cx="11064875" cy="4732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5">
            <a:extLst>
              <a:ext uri="{FF2B5EF4-FFF2-40B4-BE49-F238E27FC236}">
                <a16:creationId xmlns:a16="http://schemas.microsoft.com/office/drawing/2014/main" id="{2959BCF0-0006-8488-DE72-FADEA02D1F58}"/>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2" name="Footer Placeholder 9">
            <a:extLst>
              <a:ext uri="{FF2B5EF4-FFF2-40B4-BE49-F238E27FC236}">
                <a16:creationId xmlns:a16="http://schemas.microsoft.com/office/drawing/2014/main" id="{B7E18E04-D6A3-2A74-9E1C-B040070158E4}"/>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Tree>
    <p:extLst>
      <p:ext uri="{BB962C8B-B14F-4D97-AF65-F5344CB8AC3E}">
        <p14:creationId xmlns:p14="http://schemas.microsoft.com/office/powerpoint/2010/main" val="1088495684"/>
      </p:ext>
    </p:extLst>
  </p:cSld>
  <p:clrMapOvr>
    <a:masterClrMapping/>
  </p:clrMapOvr>
  <p:transition>
    <p:fade/>
  </p:transition>
  <p:extLst>
    <p:ext uri="{DCECCB84-F9BA-43D5-87BE-67443E8EF086}">
      <p15:sldGuideLst xmlns:p15="http://schemas.microsoft.com/office/powerpoint/2012/main"/>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882359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4574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172110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63634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49784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7624298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520" userDrawn="1">
          <p15:clr>
            <a:srgbClr val="5ACBF0"/>
          </p15:clr>
        </p15:guide>
        <p15:guide id="3" pos="6144" userDrawn="1">
          <p15:clr>
            <a:srgbClr val="5ACBF0"/>
          </p15:clr>
        </p15:guide>
        <p15:guide id="4" orient="horz" pos="216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titl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lIns="0" tIns="0" rIns="0" bIns="0" anchor="b" anchorCtr="0">
            <a:spAutoFit/>
          </a:bodyPr>
          <a:lstStyle>
            <a:lvl1pPr>
              <a:defRPr sz="4000" spc="-51"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1806520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8CE50-46CE-0973-AC08-7477BEAD00F3}"/>
              </a:ext>
            </a:extLst>
          </p:cNvPr>
          <p:cNvSpPr>
            <a:spLocks noGrp="1"/>
          </p:cNvSpPr>
          <p:nvPr>
            <p:ph type="title"/>
          </p:nvPr>
        </p:nvSpPr>
        <p:spPr/>
        <p:txBody>
          <a:bodyPr/>
          <a:lstStyle/>
          <a:p>
            <a:r>
              <a:rPr lang="en-US"/>
              <a:t>Click to edit Master title style</a:t>
            </a:r>
          </a:p>
        </p:txBody>
      </p:sp>
      <p:sp>
        <p:nvSpPr>
          <p:cNvPr id="3" name="Text Placeholder 11">
            <a:extLst>
              <a:ext uri="{FF2B5EF4-FFF2-40B4-BE49-F238E27FC236}">
                <a16:creationId xmlns:a16="http://schemas.microsoft.com/office/drawing/2014/main" id="{03424D10-01E7-37F9-6091-2C95487D9F73}"/>
              </a:ext>
            </a:extLst>
          </p:cNvPr>
          <p:cNvSpPr>
            <a:spLocks noGrp="1"/>
          </p:cNvSpPr>
          <p:nvPr>
            <p:ph type="body" sz="quarter" idx="16"/>
          </p:nvPr>
        </p:nvSpPr>
        <p:spPr>
          <a:xfrm>
            <a:off x="584202"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4" name="Text Placeholder 7">
            <a:extLst>
              <a:ext uri="{FF2B5EF4-FFF2-40B4-BE49-F238E27FC236}">
                <a16:creationId xmlns:a16="http://schemas.microsoft.com/office/drawing/2014/main" id="{FDFE8ED1-0EC9-B339-1813-0B4260A0A2DA}"/>
              </a:ext>
            </a:extLst>
          </p:cNvPr>
          <p:cNvSpPr>
            <a:spLocks noGrp="1"/>
          </p:cNvSpPr>
          <p:nvPr>
            <p:ph type="body" sz="quarter" idx="14"/>
          </p:nvPr>
        </p:nvSpPr>
        <p:spPr>
          <a:xfrm>
            <a:off x="584202" y="2283116"/>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4" lvl="0" indent="-141284"/>
            <a:r>
              <a:rPr lang="en-US"/>
              <a:t>Click to edit Master text styles</a:t>
            </a:r>
          </a:p>
          <a:p>
            <a:pPr marL="141284" lvl="1" indent="-141284"/>
            <a:r>
              <a:rPr lang="en-US"/>
              <a:t>Second level</a:t>
            </a:r>
          </a:p>
          <a:p>
            <a:pPr marL="141284" lvl="2" indent="-141284"/>
            <a:r>
              <a:rPr lang="en-US"/>
              <a:t>Third level</a:t>
            </a:r>
          </a:p>
          <a:p>
            <a:pPr marL="141284" lvl="3" indent="-141284"/>
            <a:r>
              <a:rPr lang="en-US"/>
              <a:t>Fourth level</a:t>
            </a:r>
          </a:p>
          <a:p>
            <a:pPr marL="141284" lvl="4" indent="-141284"/>
            <a:r>
              <a:rPr lang="en-US"/>
              <a:t>Fifth level</a:t>
            </a:r>
          </a:p>
        </p:txBody>
      </p:sp>
      <p:sp>
        <p:nvSpPr>
          <p:cNvPr id="5" name="Text Placeholder 11">
            <a:extLst>
              <a:ext uri="{FF2B5EF4-FFF2-40B4-BE49-F238E27FC236}">
                <a16:creationId xmlns:a16="http://schemas.microsoft.com/office/drawing/2014/main" id="{823006D8-810A-DCBB-7E79-17F6322E2FFC}"/>
              </a:ext>
            </a:extLst>
          </p:cNvPr>
          <p:cNvSpPr>
            <a:spLocks noGrp="1"/>
          </p:cNvSpPr>
          <p:nvPr>
            <p:ph type="body" sz="quarter" idx="17"/>
          </p:nvPr>
        </p:nvSpPr>
        <p:spPr>
          <a:xfrm>
            <a:off x="3413125" y="1438276"/>
            <a:ext cx="2533651"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6" name="Text Placeholder 9">
            <a:extLst>
              <a:ext uri="{FF2B5EF4-FFF2-40B4-BE49-F238E27FC236}">
                <a16:creationId xmlns:a16="http://schemas.microsoft.com/office/drawing/2014/main" id="{ADAAB847-57CB-2458-2ADA-6D7770794074}"/>
              </a:ext>
            </a:extLst>
          </p:cNvPr>
          <p:cNvSpPr>
            <a:spLocks noGrp="1"/>
          </p:cNvSpPr>
          <p:nvPr>
            <p:ph type="body" sz="quarter" idx="15"/>
          </p:nvPr>
        </p:nvSpPr>
        <p:spPr>
          <a:xfrm>
            <a:off x="3413126" y="2276476"/>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4" lvl="0" indent="-141284"/>
            <a:r>
              <a:rPr lang="en-US"/>
              <a:t>Click to edit Master text styles</a:t>
            </a:r>
          </a:p>
          <a:p>
            <a:pPr marL="141284" lvl="1" indent="-141284"/>
            <a:r>
              <a:rPr lang="en-US"/>
              <a:t>Second level</a:t>
            </a:r>
          </a:p>
          <a:p>
            <a:pPr marL="141284" lvl="2" indent="-141284"/>
            <a:r>
              <a:rPr lang="en-US"/>
              <a:t>Third level</a:t>
            </a:r>
          </a:p>
          <a:p>
            <a:pPr marL="141284" lvl="3" indent="-141284"/>
            <a:r>
              <a:rPr lang="en-US"/>
              <a:t>Fourth level</a:t>
            </a:r>
          </a:p>
          <a:p>
            <a:pPr marL="141284" lvl="4" indent="-141284"/>
            <a:r>
              <a:rPr lang="en-US"/>
              <a:t>Fifth level</a:t>
            </a:r>
          </a:p>
        </p:txBody>
      </p:sp>
      <p:sp>
        <p:nvSpPr>
          <p:cNvPr id="7" name="Text Placeholder 11">
            <a:extLst>
              <a:ext uri="{FF2B5EF4-FFF2-40B4-BE49-F238E27FC236}">
                <a16:creationId xmlns:a16="http://schemas.microsoft.com/office/drawing/2014/main" id="{6B655A31-FF73-73EA-1EA8-00F13891AB94}"/>
              </a:ext>
            </a:extLst>
          </p:cNvPr>
          <p:cNvSpPr>
            <a:spLocks noGrp="1"/>
          </p:cNvSpPr>
          <p:nvPr>
            <p:ph type="body" sz="quarter" idx="18"/>
          </p:nvPr>
        </p:nvSpPr>
        <p:spPr>
          <a:xfrm>
            <a:off x="6244210" y="1438276"/>
            <a:ext cx="2532063"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E819634A-80BB-C620-3C16-1EA80A7B1C18}"/>
              </a:ext>
            </a:extLst>
          </p:cNvPr>
          <p:cNvSpPr>
            <a:spLocks noGrp="1"/>
          </p:cNvSpPr>
          <p:nvPr>
            <p:ph type="body" sz="quarter" idx="19"/>
          </p:nvPr>
        </p:nvSpPr>
        <p:spPr>
          <a:xfrm>
            <a:off x="6244210" y="2283116"/>
            <a:ext cx="2532063" cy="1600438"/>
          </a:xfrm>
        </p:spPr>
        <p:txBody>
          <a:bodyPr vert="horz" wrap="square" lIns="0" tIns="0" rIns="0" bIns="0" rtlCol="0">
            <a:spAutoFit/>
          </a:bodyPr>
          <a:lstStyle>
            <a:lvl1pPr>
              <a:defRPr lang="en-US" sz="1600" dirty="0"/>
            </a:lvl1pPr>
            <a:lvl2pPr>
              <a:defRPr lang="en-US" sz="1600" dirty="0"/>
            </a:lvl2pPr>
            <a:lvl3pPr>
              <a:defRPr lang="en-US" sz="1600" dirty="0"/>
            </a:lvl3pPr>
            <a:lvl4pPr>
              <a:defRPr lang="en-US" sz="1400" dirty="0"/>
            </a:lvl4pPr>
            <a:lvl5pPr>
              <a:defRPr lang="en-US" sz="1400" dirty="0"/>
            </a:lvl5pPr>
          </a:lstStyle>
          <a:p>
            <a:pPr marL="141284" lvl="0" indent="-141284"/>
            <a:r>
              <a:rPr lang="en-US"/>
              <a:t>Click to edit Master text styles</a:t>
            </a:r>
          </a:p>
          <a:p>
            <a:pPr marL="141284" lvl="1" indent="-141284"/>
            <a:r>
              <a:rPr lang="en-US"/>
              <a:t>Second level</a:t>
            </a:r>
          </a:p>
          <a:p>
            <a:pPr marL="141284" lvl="2" indent="-141284"/>
            <a:r>
              <a:rPr lang="en-US"/>
              <a:t>Third level</a:t>
            </a:r>
          </a:p>
          <a:p>
            <a:pPr marL="141284" lvl="3" indent="-141284"/>
            <a:r>
              <a:rPr lang="en-US"/>
              <a:t>Fourth level</a:t>
            </a:r>
          </a:p>
          <a:p>
            <a:pPr marL="141284" lvl="4" indent="-141284"/>
            <a:r>
              <a:rPr lang="en-US"/>
              <a:t>Fifth level</a:t>
            </a:r>
          </a:p>
        </p:txBody>
      </p:sp>
      <p:sp>
        <p:nvSpPr>
          <p:cNvPr id="9" name="Text Placeholder 11">
            <a:extLst>
              <a:ext uri="{FF2B5EF4-FFF2-40B4-BE49-F238E27FC236}">
                <a16:creationId xmlns:a16="http://schemas.microsoft.com/office/drawing/2014/main" id="{05E7CC6D-40F5-C58C-FC44-793B1A98AC5D}"/>
              </a:ext>
            </a:extLst>
          </p:cNvPr>
          <p:cNvSpPr>
            <a:spLocks noGrp="1"/>
          </p:cNvSpPr>
          <p:nvPr>
            <p:ph type="body" sz="quarter" idx="20"/>
          </p:nvPr>
        </p:nvSpPr>
        <p:spPr>
          <a:xfrm>
            <a:off x="9073133" y="1438276"/>
            <a:ext cx="2533651" cy="615553"/>
          </a:xfrm>
        </p:spPr>
        <p:txBody>
          <a:bodyPr anchor="t"/>
          <a:lstStyle>
            <a:lvl1pPr marL="0" indent="0">
              <a:spcBef>
                <a:spcPts val="0"/>
              </a:spcBef>
              <a:buNone/>
              <a:defRPr sz="2000" b="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E6B93ED5-5CA7-C983-373E-E42D7424C7CB}"/>
              </a:ext>
            </a:extLst>
          </p:cNvPr>
          <p:cNvSpPr>
            <a:spLocks noGrp="1"/>
          </p:cNvSpPr>
          <p:nvPr>
            <p:ph type="body" sz="quarter" idx="21"/>
          </p:nvPr>
        </p:nvSpPr>
        <p:spPr>
          <a:xfrm>
            <a:off x="9073134" y="2276476"/>
            <a:ext cx="2532063" cy="1600438"/>
          </a:xfrm>
        </p:spPr>
        <p:txBody>
          <a:bodyPr vert="horz" wrap="square" lIns="0" tIns="0" rIns="0" bIns="0" rtlCol="0">
            <a:spAutoFit/>
          </a:bodyPr>
          <a:lstStyle>
            <a:lvl1pPr>
              <a:defRPr lang="en-US" sz="1600"/>
            </a:lvl1pPr>
            <a:lvl2pPr>
              <a:defRPr lang="en-US" sz="1600"/>
            </a:lvl2pPr>
            <a:lvl3pPr>
              <a:defRPr lang="en-US" sz="1600"/>
            </a:lvl3pPr>
            <a:lvl4pPr>
              <a:defRPr lang="en-US" sz="1400"/>
            </a:lvl4pPr>
            <a:lvl5pPr>
              <a:defRPr lang="en-US" sz="1400" dirty="0"/>
            </a:lvl5pPr>
          </a:lstStyle>
          <a:p>
            <a:pPr marL="141284" lvl="0" indent="-141284"/>
            <a:r>
              <a:rPr lang="en-US"/>
              <a:t>Click to edit Master text styles</a:t>
            </a:r>
          </a:p>
          <a:p>
            <a:pPr marL="141284" lvl="1" indent="-141284"/>
            <a:r>
              <a:rPr lang="en-US"/>
              <a:t>Second level</a:t>
            </a:r>
          </a:p>
          <a:p>
            <a:pPr marL="141284" lvl="2" indent="-141284"/>
            <a:r>
              <a:rPr lang="en-US"/>
              <a:t>Third level</a:t>
            </a:r>
          </a:p>
          <a:p>
            <a:pPr marL="141284" lvl="3" indent="-141284"/>
            <a:r>
              <a:rPr lang="en-US"/>
              <a:t>Fourth level</a:t>
            </a:r>
          </a:p>
          <a:p>
            <a:pPr marL="141284" lvl="4" indent="-141284"/>
            <a:r>
              <a:rPr lang="en-US"/>
              <a:t>Fifth level</a:t>
            </a:r>
          </a:p>
        </p:txBody>
      </p:sp>
    </p:spTree>
    <p:extLst>
      <p:ext uri="{BB962C8B-B14F-4D97-AF65-F5344CB8AC3E}">
        <p14:creationId xmlns:p14="http://schemas.microsoft.com/office/powerpoint/2010/main" val="37847864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592801"/>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1" y="1434370"/>
            <a:ext cx="11018520" cy="1612749"/>
          </a:xfrm>
        </p:spPr>
        <p:txBody>
          <a:bodyPr wrap="square">
            <a:spAutoFit/>
          </a:bodyPr>
          <a:lstStyle>
            <a:lvl1pPr marL="0" indent="0">
              <a:buNone/>
              <a:defRPr/>
            </a:lvl1pPr>
            <a:lvl2pPr marL="228594" indent="0">
              <a:buNone/>
              <a:defRPr/>
            </a:lvl2pPr>
            <a:lvl3pPr marL="457189" indent="0">
              <a:buNone/>
              <a:defRPr/>
            </a:lvl3pPr>
            <a:lvl4pPr marL="685783" indent="0">
              <a:buNone/>
              <a:defRPr/>
            </a:lvl4pPr>
            <a:lvl5pPr marL="91437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7165113"/>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6127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45719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3660" userDrawn="1">
          <p15:clr>
            <a:srgbClr val="5ACBF0"/>
          </p15:clr>
        </p15:guide>
        <p15:guide id="5" pos="4024"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image" Target="../media/image2.svg"/><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image" Target="../media/image1.png"/><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theme" Target="../theme/theme2.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9" Type="http://schemas.openxmlformats.org/officeDocument/2006/relationships/slideLayout" Target="../slideLayouts/slideLayout83.xml"/><Relationship Id="rId21" Type="http://schemas.openxmlformats.org/officeDocument/2006/relationships/slideLayout" Target="../slideLayouts/slideLayout65.xml"/><Relationship Id="rId34" Type="http://schemas.openxmlformats.org/officeDocument/2006/relationships/slideLayout" Target="../slideLayouts/slideLayout78.xml"/><Relationship Id="rId42" Type="http://schemas.openxmlformats.org/officeDocument/2006/relationships/image" Target="../media/image1.png"/><Relationship Id="rId7" Type="http://schemas.openxmlformats.org/officeDocument/2006/relationships/slideLayout" Target="../slideLayouts/slideLayout5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slideLayout" Target="../slideLayouts/slideLayout73.xml"/><Relationship Id="rId41" Type="http://schemas.openxmlformats.org/officeDocument/2006/relationships/theme" Target="../theme/theme3.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32" Type="http://schemas.openxmlformats.org/officeDocument/2006/relationships/slideLayout" Target="../slideLayouts/slideLayout76.xml"/><Relationship Id="rId37" Type="http://schemas.openxmlformats.org/officeDocument/2006/relationships/slideLayout" Target="../slideLayouts/slideLayout81.xml"/><Relationship Id="rId40" Type="http://schemas.openxmlformats.org/officeDocument/2006/relationships/slideLayout" Target="../slideLayouts/slideLayout84.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slideLayout" Target="../slideLayouts/slideLayout72.xml"/><Relationship Id="rId36" Type="http://schemas.openxmlformats.org/officeDocument/2006/relationships/slideLayout" Target="../slideLayouts/slideLayout80.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slideLayout" Target="../slideLayouts/slideLayout75.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slideLayout" Target="../slideLayouts/slideLayout74.xml"/><Relationship Id="rId35" Type="http://schemas.openxmlformats.org/officeDocument/2006/relationships/slideLayout" Target="../slideLayouts/slideLayout79.xml"/><Relationship Id="rId43" Type="http://schemas.openxmlformats.org/officeDocument/2006/relationships/image" Target="../media/image2.svg"/><Relationship Id="rId8" Type="http://schemas.openxmlformats.org/officeDocument/2006/relationships/slideLayout" Target="../slideLayouts/slideLayout52.xml"/><Relationship Id="rId3" Type="http://schemas.openxmlformats.org/officeDocument/2006/relationships/slideLayout" Target="../slideLayouts/slideLayout47.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33" Type="http://schemas.openxmlformats.org/officeDocument/2006/relationships/slideLayout" Target="../slideLayouts/slideLayout77.xml"/><Relationship Id="rId38" Type="http://schemas.openxmlformats.org/officeDocument/2006/relationships/slideLayout" Target="../slideLayouts/slideLayout82.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10.xml"/><Relationship Id="rId21" Type="http://schemas.openxmlformats.org/officeDocument/2006/relationships/slideLayout" Target="../slideLayouts/slideLayout105.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63" Type="http://schemas.openxmlformats.org/officeDocument/2006/relationships/slideLayout" Target="../slideLayouts/slideLayout147.xml"/><Relationship Id="rId68" Type="http://schemas.openxmlformats.org/officeDocument/2006/relationships/slideLayout" Target="../slideLayouts/slideLayout152.xml"/><Relationship Id="rId16" Type="http://schemas.openxmlformats.org/officeDocument/2006/relationships/slideLayout" Target="../slideLayouts/slideLayout100.xml"/><Relationship Id="rId11" Type="http://schemas.openxmlformats.org/officeDocument/2006/relationships/slideLayout" Target="../slideLayouts/slideLayout95.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53" Type="http://schemas.openxmlformats.org/officeDocument/2006/relationships/slideLayout" Target="../slideLayouts/slideLayout137.xml"/><Relationship Id="rId58" Type="http://schemas.openxmlformats.org/officeDocument/2006/relationships/slideLayout" Target="../slideLayouts/slideLayout142.xml"/><Relationship Id="rId74" Type="http://schemas.openxmlformats.org/officeDocument/2006/relationships/slideLayout" Target="../slideLayouts/slideLayout158.xml"/><Relationship Id="rId79" Type="http://schemas.openxmlformats.org/officeDocument/2006/relationships/slideLayout" Target="../slideLayouts/slideLayout163.xml"/><Relationship Id="rId5" Type="http://schemas.openxmlformats.org/officeDocument/2006/relationships/slideLayout" Target="../slideLayouts/slideLayout89.xml"/><Relationship Id="rId61" Type="http://schemas.openxmlformats.org/officeDocument/2006/relationships/slideLayout" Target="../slideLayouts/slideLayout145.xml"/><Relationship Id="rId82" Type="http://schemas.openxmlformats.org/officeDocument/2006/relationships/image" Target="../media/image1.png"/><Relationship Id="rId19" Type="http://schemas.openxmlformats.org/officeDocument/2006/relationships/slideLayout" Target="../slideLayouts/slideLayout10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56" Type="http://schemas.openxmlformats.org/officeDocument/2006/relationships/slideLayout" Target="../slideLayouts/slideLayout140.xml"/><Relationship Id="rId64" Type="http://schemas.openxmlformats.org/officeDocument/2006/relationships/slideLayout" Target="../slideLayouts/slideLayout148.xml"/><Relationship Id="rId69" Type="http://schemas.openxmlformats.org/officeDocument/2006/relationships/slideLayout" Target="../slideLayouts/slideLayout153.xml"/><Relationship Id="rId77" Type="http://schemas.openxmlformats.org/officeDocument/2006/relationships/slideLayout" Target="../slideLayouts/slideLayout161.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72" Type="http://schemas.openxmlformats.org/officeDocument/2006/relationships/slideLayout" Target="../slideLayouts/slideLayout156.xml"/><Relationship Id="rId80" Type="http://schemas.openxmlformats.org/officeDocument/2006/relationships/slideLayout" Target="../slideLayouts/slideLayout164.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59" Type="http://schemas.openxmlformats.org/officeDocument/2006/relationships/slideLayout" Target="../slideLayouts/slideLayout143.xml"/><Relationship Id="rId67" Type="http://schemas.openxmlformats.org/officeDocument/2006/relationships/slideLayout" Target="../slideLayouts/slideLayout151.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54" Type="http://schemas.openxmlformats.org/officeDocument/2006/relationships/slideLayout" Target="../slideLayouts/slideLayout138.xml"/><Relationship Id="rId62" Type="http://schemas.openxmlformats.org/officeDocument/2006/relationships/slideLayout" Target="../slideLayouts/slideLayout146.xml"/><Relationship Id="rId70" Type="http://schemas.openxmlformats.org/officeDocument/2006/relationships/slideLayout" Target="../slideLayouts/slideLayout154.xml"/><Relationship Id="rId75" Type="http://schemas.openxmlformats.org/officeDocument/2006/relationships/slideLayout" Target="../slideLayouts/slideLayout159.xml"/><Relationship Id="rId83" Type="http://schemas.openxmlformats.org/officeDocument/2006/relationships/image" Target="../media/image2.svg"/><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slideLayout" Target="../slideLayouts/slideLayout141.xml"/><Relationship Id="rId10" Type="http://schemas.openxmlformats.org/officeDocument/2006/relationships/slideLayout" Target="../slideLayouts/slideLayout94.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60" Type="http://schemas.openxmlformats.org/officeDocument/2006/relationships/slideLayout" Target="../slideLayouts/slideLayout144.xml"/><Relationship Id="rId65" Type="http://schemas.openxmlformats.org/officeDocument/2006/relationships/slideLayout" Target="../slideLayouts/slideLayout149.xml"/><Relationship Id="rId73" Type="http://schemas.openxmlformats.org/officeDocument/2006/relationships/slideLayout" Target="../slideLayouts/slideLayout157.xml"/><Relationship Id="rId78" Type="http://schemas.openxmlformats.org/officeDocument/2006/relationships/slideLayout" Target="../slideLayouts/slideLayout162.xml"/><Relationship Id="rId81" Type="http://schemas.openxmlformats.org/officeDocument/2006/relationships/theme" Target="../theme/theme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9" Type="http://schemas.openxmlformats.org/officeDocument/2006/relationships/slideLayout" Target="../slideLayouts/slideLayout123.xml"/><Relationship Id="rId34" Type="http://schemas.openxmlformats.org/officeDocument/2006/relationships/slideLayout" Target="../slideLayouts/slideLayout118.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76" Type="http://schemas.openxmlformats.org/officeDocument/2006/relationships/slideLayout" Target="../slideLayouts/slideLayout160.xml"/><Relationship Id="rId7" Type="http://schemas.openxmlformats.org/officeDocument/2006/relationships/slideLayout" Target="../slideLayouts/slideLayout91.xml"/><Relationship Id="rId71" Type="http://schemas.openxmlformats.org/officeDocument/2006/relationships/slideLayout" Target="../slideLayouts/slideLayout155.xml"/><Relationship Id="rId2" Type="http://schemas.openxmlformats.org/officeDocument/2006/relationships/slideLayout" Target="../slideLayouts/slideLayout86.xml"/><Relationship Id="rId29" Type="http://schemas.openxmlformats.org/officeDocument/2006/relationships/slideLayout" Target="../slideLayouts/slideLayout113.xml"/><Relationship Id="rId24" Type="http://schemas.openxmlformats.org/officeDocument/2006/relationships/slideLayout" Target="../slideLayouts/slideLayout108.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66" Type="http://schemas.openxmlformats.org/officeDocument/2006/relationships/slideLayout" Target="../slideLayouts/slideLayout150.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77.xml"/><Relationship Id="rId18" Type="http://schemas.openxmlformats.org/officeDocument/2006/relationships/slideLayout" Target="../slideLayouts/slideLayout182.xml"/><Relationship Id="rId26" Type="http://schemas.openxmlformats.org/officeDocument/2006/relationships/slideLayout" Target="../slideLayouts/slideLayout190.xml"/><Relationship Id="rId39" Type="http://schemas.openxmlformats.org/officeDocument/2006/relationships/slideLayout" Target="../slideLayouts/slideLayout203.xml"/><Relationship Id="rId21" Type="http://schemas.openxmlformats.org/officeDocument/2006/relationships/slideLayout" Target="../slideLayouts/slideLayout185.xml"/><Relationship Id="rId34" Type="http://schemas.openxmlformats.org/officeDocument/2006/relationships/slideLayout" Target="../slideLayouts/slideLayout198.xml"/><Relationship Id="rId42" Type="http://schemas.openxmlformats.org/officeDocument/2006/relationships/slideLayout" Target="../slideLayouts/slideLayout206.xml"/><Relationship Id="rId47" Type="http://schemas.openxmlformats.org/officeDocument/2006/relationships/slideLayout" Target="../slideLayouts/slideLayout211.xml"/><Relationship Id="rId50" Type="http://schemas.openxmlformats.org/officeDocument/2006/relationships/slideLayout" Target="../slideLayouts/slideLayout214.xml"/><Relationship Id="rId55" Type="http://schemas.openxmlformats.org/officeDocument/2006/relationships/slideLayout" Target="../slideLayouts/slideLayout219.xml"/><Relationship Id="rId7" Type="http://schemas.openxmlformats.org/officeDocument/2006/relationships/slideLayout" Target="../slideLayouts/slideLayout171.xml"/><Relationship Id="rId2" Type="http://schemas.openxmlformats.org/officeDocument/2006/relationships/slideLayout" Target="../slideLayouts/slideLayout166.xml"/><Relationship Id="rId16" Type="http://schemas.openxmlformats.org/officeDocument/2006/relationships/slideLayout" Target="../slideLayouts/slideLayout180.xml"/><Relationship Id="rId29" Type="http://schemas.openxmlformats.org/officeDocument/2006/relationships/slideLayout" Target="../slideLayouts/slideLayout193.xml"/><Relationship Id="rId11" Type="http://schemas.openxmlformats.org/officeDocument/2006/relationships/slideLayout" Target="../slideLayouts/slideLayout175.xml"/><Relationship Id="rId24" Type="http://schemas.openxmlformats.org/officeDocument/2006/relationships/slideLayout" Target="../slideLayouts/slideLayout188.xml"/><Relationship Id="rId32" Type="http://schemas.openxmlformats.org/officeDocument/2006/relationships/slideLayout" Target="../slideLayouts/slideLayout196.xml"/><Relationship Id="rId37" Type="http://schemas.openxmlformats.org/officeDocument/2006/relationships/slideLayout" Target="../slideLayouts/slideLayout201.xml"/><Relationship Id="rId40" Type="http://schemas.openxmlformats.org/officeDocument/2006/relationships/slideLayout" Target="../slideLayouts/slideLayout204.xml"/><Relationship Id="rId45" Type="http://schemas.openxmlformats.org/officeDocument/2006/relationships/slideLayout" Target="../slideLayouts/slideLayout209.xml"/><Relationship Id="rId53" Type="http://schemas.openxmlformats.org/officeDocument/2006/relationships/slideLayout" Target="../slideLayouts/slideLayout217.xml"/><Relationship Id="rId58" Type="http://schemas.openxmlformats.org/officeDocument/2006/relationships/slideLayout" Target="../slideLayouts/slideLayout222.xml"/><Relationship Id="rId5" Type="http://schemas.openxmlformats.org/officeDocument/2006/relationships/slideLayout" Target="../slideLayouts/slideLayout169.xml"/><Relationship Id="rId61" Type="http://schemas.openxmlformats.org/officeDocument/2006/relationships/image" Target="../media/image1.png"/><Relationship Id="rId19" Type="http://schemas.openxmlformats.org/officeDocument/2006/relationships/slideLayout" Target="../slideLayouts/slideLayout183.xml"/><Relationship Id="rId14" Type="http://schemas.openxmlformats.org/officeDocument/2006/relationships/slideLayout" Target="../slideLayouts/slideLayout178.xml"/><Relationship Id="rId22" Type="http://schemas.openxmlformats.org/officeDocument/2006/relationships/slideLayout" Target="../slideLayouts/slideLayout186.xml"/><Relationship Id="rId27" Type="http://schemas.openxmlformats.org/officeDocument/2006/relationships/slideLayout" Target="../slideLayouts/slideLayout191.xml"/><Relationship Id="rId30" Type="http://schemas.openxmlformats.org/officeDocument/2006/relationships/slideLayout" Target="../slideLayouts/slideLayout194.xml"/><Relationship Id="rId35" Type="http://schemas.openxmlformats.org/officeDocument/2006/relationships/slideLayout" Target="../slideLayouts/slideLayout199.xml"/><Relationship Id="rId43" Type="http://schemas.openxmlformats.org/officeDocument/2006/relationships/slideLayout" Target="../slideLayouts/slideLayout207.xml"/><Relationship Id="rId48" Type="http://schemas.openxmlformats.org/officeDocument/2006/relationships/slideLayout" Target="../slideLayouts/slideLayout212.xml"/><Relationship Id="rId56" Type="http://schemas.openxmlformats.org/officeDocument/2006/relationships/slideLayout" Target="../slideLayouts/slideLayout220.xml"/><Relationship Id="rId8" Type="http://schemas.openxmlformats.org/officeDocument/2006/relationships/slideLayout" Target="../slideLayouts/slideLayout172.xml"/><Relationship Id="rId51" Type="http://schemas.openxmlformats.org/officeDocument/2006/relationships/slideLayout" Target="../slideLayouts/slideLayout215.xml"/><Relationship Id="rId3" Type="http://schemas.openxmlformats.org/officeDocument/2006/relationships/slideLayout" Target="../slideLayouts/slideLayout167.xml"/><Relationship Id="rId12" Type="http://schemas.openxmlformats.org/officeDocument/2006/relationships/slideLayout" Target="../slideLayouts/slideLayout176.xml"/><Relationship Id="rId17" Type="http://schemas.openxmlformats.org/officeDocument/2006/relationships/slideLayout" Target="../slideLayouts/slideLayout181.xml"/><Relationship Id="rId25" Type="http://schemas.openxmlformats.org/officeDocument/2006/relationships/slideLayout" Target="../slideLayouts/slideLayout189.xml"/><Relationship Id="rId33" Type="http://schemas.openxmlformats.org/officeDocument/2006/relationships/slideLayout" Target="../slideLayouts/slideLayout197.xml"/><Relationship Id="rId38" Type="http://schemas.openxmlformats.org/officeDocument/2006/relationships/slideLayout" Target="../slideLayouts/slideLayout202.xml"/><Relationship Id="rId46" Type="http://schemas.openxmlformats.org/officeDocument/2006/relationships/slideLayout" Target="../slideLayouts/slideLayout210.xml"/><Relationship Id="rId59" Type="http://schemas.openxmlformats.org/officeDocument/2006/relationships/slideLayout" Target="../slideLayouts/slideLayout223.xml"/><Relationship Id="rId20" Type="http://schemas.openxmlformats.org/officeDocument/2006/relationships/slideLayout" Target="../slideLayouts/slideLayout184.xml"/><Relationship Id="rId41" Type="http://schemas.openxmlformats.org/officeDocument/2006/relationships/slideLayout" Target="../slideLayouts/slideLayout205.xml"/><Relationship Id="rId54" Type="http://schemas.openxmlformats.org/officeDocument/2006/relationships/slideLayout" Target="../slideLayouts/slideLayout218.xml"/><Relationship Id="rId62" Type="http://schemas.openxmlformats.org/officeDocument/2006/relationships/image" Target="../media/image2.svg"/><Relationship Id="rId1" Type="http://schemas.openxmlformats.org/officeDocument/2006/relationships/slideLayout" Target="../slideLayouts/slideLayout165.xml"/><Relationship Id="rId6" Type="http://schemas.openxmlformats.org/officeDocument/2006/relationships/slideLayout" Target="../slideLayouts/slideLayout170.xml"/><Relationship Id="rId15" Type="http://schemas.openxmlformats.org/officeDocument/2006/relationships/slideLayout" Target="../slideLayouts/slideLayout179.xml"/><Relationship Id="rId23" Type="http://schemas.openxmlformats.org/officeDocument/2006/relationships/slideLayout" Target="../slideLayouts/slideLayout187.xml"/><Relationship Id="rId28" Type="http://schemas.openxmlformats.org/officeDocument/2006/relationships/slideLayout" Target="../slideLayouts/slideLayout192.xml"/><Relationship Id="rId36" Type="http://schemas.openxmlformats.org/officeDocument/2006/relationships/slideLayout" Target="../slideLayouts/slideLayout200.xml"/><Relationship Id="rId49" Type="http://schemas.openxmlformats.org/officeDocument/2006/relationships/slideLayout" Target="../slideLayouts/slideLayout213.xml"/><Relationship Id="rId57" Type="http://schemas.openxmlformats.org/officeDocument/2006/relationships/slideLayout" Target="../slideLayouts/slideLayout221.xml"/><Relationship Id="rId10" Type="http://schemas.openxmlformats.org/officeDocument/2006/relationships/slideLayout" Target="../slideLayouts/slideLayout174.xml"/><Relationship Id="rId31" Type="http://schemas.openxmlformats.org/officeDocument/2006/relationships/slideLayout" Target="../slideLayouts/slideLayout195.xml"/><Relationship Id="rId44" Type="http://schemas.openxmlformats.org/officeDocument/2006/relationships/slideLayout" Target="../slideLayouts/slideLayout208.xml"/><Relationship Id="rId52" Type="http://schemas.openxmlformats.org/officeDocument/2006/relationships/slideLayout" Target="../slideLayouts/slideLayout216.xml"/><Relationship Id="rId60" Type="http://schemas.openxmlformats.org/officeDocument/2006/relationships/theme" Target="../theme/theme5.xml"/><Relationship Id="rId4" Type="http://schemas.openxmlformats.org/officeDocument/2006/relationships/slideLayout" Target="../slideLayouts/slideLayout168.xml"/><Relationship Id="rId9" Type="http://schemas.openxmlformats.org/officeDocument/2006/relationships/slideLayout" Target="../slideLayouts/slideLayout173.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49.xml"/><Relationship Id="rId21" Type="http://schemas.openxmlformats.org/officeDocument/2006/relationships/slideLayout" Target="../slideLayouts/slideLayout244.xml"/><Relationship Id="rId42" Type="http://schemas.openxmlformats.org/officeDocument/2006/relationships/slideLayout" Target="../slideLayouts/slideLayout265.xml"/><Relationship Id="rId47" Type="http://schemas.openxmlformats.org/officeDocument/2006/relationships/slideLayout" Target="../slideLayouts/slideLayout270.xml"/><Relationship Id="rId63" Type="http://schemas.openxmlformats.org/officeDocument/2006/relationships/slideLayout" Target="../slideLayouts/slideLayout286.xml"/><Relationship Id="rId68" Type="http://schemas.openxmlformats.org/officeDocument/2006/relationships/slideLayout" Target="../slideLayouts/slideLayout291.xml"/><Relationship Id="rId2" Type="http://schemas.openxmlformats.org/officeDocument/2006/relationships/slideLayout" Target="../slideLayouts/slideLayout225.xml"/><Relationship Id="rId16" Type="http://schemas.openxmlformats.org/officeDocument/2006/relationships/slideLayout" Target="../slideLayouts/slideLayout239.xml"/><Relationship Id="rId29" Type="http://schemas.openxmlformats.org/officeDocument/2006/relationships/slideLayout" Target="../slideLayouts/slideLayout252.xml"/><Relationship Id="rId11" Type="http://schemas.openxmlformats.org/officeDocument/2006/relationships/slideLayout" Target="../slideLayouts/slideLayout234.xml"/><Relationship Id="rId24" Type="http://schemas.openxmlformats.org/officeDocument/2006/relationships/slideLayout" Target="../slideLayouts/slideLayout247.xml"/><Relationship Id="rId32" Type="http://schemas.openxmlformats.org/officeDocument/2006/relationships/slideLayout" Target="../slideLayouts/slideLayout255.xml"/><Relationship Id="rId37" Type="http://schemas.openxmlformats.org/officeDocument/2006/relationships/slideLayout" Target="../slideLayouts/slideLayout260.xml"/><Relationship Id="rId40" Type="http://schemas.openxmlformats.org/officeDocument/2006/relationships/slideLayout" Target="../slideLayouts/slideLayout263.xml"/><Relationship Id="rId45" Type="http://schemas.openxmlformats.org/officeDocument/2006/relationships/slideLayout" Target="../slideLayouts/slideLayout268.xml"/><Relationship Id="rId53" Type="http://schemas.openxmlformats.org/officeDocument/2006/relationships/slideLayout" Target="../slideLayouts/slideLayout276.xml"/><Relationship Id="rId58" Type="http://schemas.openxmlformats.org/officeDocument/2006/relationships/slideLayout" Target="../slideLayouts/slideLayout281.xml"/><Relationship Id="rId66" Type="http://schemas.openxmlformats.org/officeDocument/2006/relationships/slideLayout" Target="../slideLayouts/slideLayout289.xml"/><Relationship Id="rId74" Type="http://schemas.openxmlformats.org/officeDocument/2006/relationships/image" Target="../media/image2.svg"/><Relationship Id="rId5" Type="http://schemas.openxmlformats.org/officeDocument/2006/relationships/slideLayout" Target="../slideLayouts/slideLayout228.xml"/><Relationship Id="rId61" Type="http://schemas.openxmlformats.org/officeDocument/2006/relationships/slideLayout" Target="../slideLayouts/slideLayout284.xml"/><Relationship Id="rId19" Type="http://schemas.openxmlformats.org/officeDocument/2006/relationships/slideLayout" Target="../slideLayouts/slideLayout242.xml"/><Relationship Id="rId14" Type="http://schemas.openxmlformats.org/officeDocument/2006/relationships/slideLayout" Target="../slideLayouts/slideLayout237.xml"/><Relationship Id="rId22" Type="http://schemas.openxmlformats.org/officeDocument/2006/relationships/slideLayout" Target="../slideLayouts/slideLayout245.xml"/><Relationship Id="rId27" Type="http://schemas.openxmlformats.org/officeDocument/2006/relationships/slideLayout" Target="../slideLayouts/slideLayout250.xml"/><Relationship Id="rId30" Type="http://schemas.openxmlformats.org/officeDocument/2006/relationships/slideLayout" Target="../slideLayouts/slideLayout253.xml"/><Relationship Id="rId35" Type="http://schemas.openxmlformats.org/officeDocument/2006/relationships/slideLayout" Target="../slideLayouts/slideLayout258.xml"/><Relationship Id="rId43" Type="http://schemas.openxmlformats.org/officeDocument/2006/relationships/slideLayout" Target="../slideLayouts/slideLayout266.xml"/><Relationship Id="rId48" Type="http://schemas.openxmlformats.org/officeDocument/2006/relationships/slideLayout" Target="../slideLayouts/slideLayout271.xml"/><Relationship Id="rId56" Type="http://schemas.openxmlformats.org/officeDocument/2006/relationships/slideLayout" Target="../slideLayouts/slideLayout279.xml"/><Relationship Id="rId64" Type="http://schemas.openxmlformats.org/officeDocument/2006/relationships/slideLayout" Target="../slideLayouts/slideLayout287.xml"/><Relationship Id="rId69" Type="http://schemas.openxmlformats.org/officeDocument/2006/relationships/slideLayout" Target="../slideLayouts/slideLayout292.xml"/><Relationship Id="rId8" Type="http://schemas.openxmlformats.org/officeDocument/2006/relationships/slideLayout" Target="../slideLayouts/slideLayout231.xml"/><Relationship Id="rId51" Type="http://schemas.openxmlformats.org/officeDocument/2006/relationships/slideLayout" Target="../slideLayouts/slideLayout274.xml"/><Relationship Id="rId72" Type="http://schemas.openxmlformats.org/officeDocument/2006/relationships/theme" Target="../theme/theme6.xml"/><Relationship Id="rId3" Type="http://schemas.openxmlformats.org/officeDocument/2006/relationships/slideLayout" Target="../slideLayouts/slideLayout226.xml"/><Relationship Id="rId12" Type="http://schemas.openxmlformats.org/officeDocument/2006/relationships/slideLayout" Target="../slideLayouts/slideLayout235.xml"/><Relationship Id="rId17" Type="http://schemas.openxmlformats.org/officeDocument/2006/relationships/slideLayout" Target="../slideLayouts/slideLayout240.xml"/><Relationship Id="rId25" Type="http://schemas.openxmlformats.org/officeDocument/2006/relationships/slideLayout" Target="../slideLayouts/slideLayout248.xml"/><Relationship Id="rId33" Type="http://schemas.openxmlformats.org/officeDocument/2006/relationships/slideLayout" Target="../slideLayouts/slideLayout256.xml"/><Relationship Id="rId38" Type="http://schemas.openxmlformats.org/officeDocument/2006/relationships/slideLayout" Target="../slideLayouts/slideLayout261.xml"/><Relationship Id="rId46" Type="http://schemas.openxmlformats.org/officeDocument/2006/relationships/slideLayout" Target="../slideLayouts/slideLayout269.xml"/><Relationship Id="rId59" Type="http://schemas.openxmlformats.org/officeDocument/2006/relationships/slideLayout" Target="../slideLayouts/slideLayout282.xml"/><Relationship Id="rId67" Type="http://schemas.openxmlformats.org/officeDocument/2006/relationships/slideLayout" Target="../slideLayouts/slideLayout290.xml"/><Relationship Id="rId20" Type="http://schemas.openxmlformats.org/officeDocument/2006/relationships/slideLayout" Target="../slideLayouts/slideLayout243.xml"/><Relationship Id="rId41" Type="http://schemas.openxmlformats.org/officeDocument/2006/relationships/slideLayout" Target="../slideLayouts/slideLayout264.xml"/><Relationship Id="rId54" Type="http://schemas.openxmlformats.org/officeDocument/2006/relationships/slideLayout" Target="../slideLayouts/slideLayout277.xml"/><Relationship Id="rId62" Type="http://schemas.openxmlformats.org/officeDocument/2006/relationships/slideLayout" Target="../slideLayouts/slideLayout285.xml"/><Relationship Id="rId70" Type="http://schemas.openxmlformats.org/officeDocument/2006/relationships/slideLayout" Target="../slideLayouts/slideLayout293.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5" Type="http://schemas.openxmlformats.org/officeDocument/2006/relationships/slideLayout" Target="../slideLayouts/slideLayout238.xml"/><Relationship Id="rId23" Type="http://schemas.openxmlformats.org/officeDocument/2006/relationships/slideLayout" Target="../slideLayouts/slideLayout246.xml"/><Relationship Id="rId28" Type="http://schemas.openxmlformats.org/officeDocument/2006/relationships/slideLayout" Target="../slideLayouts/slideLayout251.xml"/><Relationship Id="rId36" Type="http://schemas.openxmlformats.org/officeDocument/2006/relationships/slideLayout" Target="../slideLayouts/slideLayout259.xml"/><Relationship Id="rId49" Type="http://schemas.openxmlformats.org/officeDocument/2006/relationships/slideLayout" Target="../slideLayouts/slideLayout272.xml"/><Relationship Id="rId57" Type="http://schemas.openxmlformats.org/officeDocument/2006/relationships/slideLayout" Target="../slideLayouts/slideLayout280.xml"/><Relationship Id="rId10" Type="http://schemas.openxmlformats.org/officeDocument/2006/relationships/slideLayout" Target="../slideLayouts/slideLayout233.xml"/><Relationship Id="rId31" Type="http://schemas.openxmlformats.org/officeDocument/2006/relationships/slideLayout" Target="../slideLayouts/slideLayout254.xml"/><Relationship Id="rId44" Type="http://schemas.openxmlformats.org/officeDocument/2006/relationships/slideLayout" Target="../slideLayouts/slideLayout267.xml"/><Relationship Id="rId52" Type="http://schemas.openxmlformats.org/officeDocument/2006/relationships/slideLayout" Target="../slideLayouts/slideLayout275.xml"/><Relationship Id="rId60" Type="http://schemas.openxmlformats.org/officeDocument/2006/relationships/slideLayout" Target="../slideLayouts/slideLayout283.xml"/><Relationship Id="rId65" Type="http://schemas.openxmlformats.org/officeDocument/2006/relationships/slideLayout" Target="../slideLayouts/slideLayout288.xml"/><Relationship Id="rId73" Type="http://schemas.openxmlformats.org/officeDocument/2006/relationships/image" Target="../media/image1.png"/><Relationship Id="rId4" Type="http://schemas.openxmlformats.org/officeDocument/2006/relationships/slideLayout" Target="../slideLayouts/slideLayout227.xml"/><Relationship Id="rId9" Type="http://schemas.openxmlformats.org/officeDocument/2006/relationships/slideLayout" Target="../slideLayouts/slideLayout232.xml"/><Relationship Id="rId13" Type="http://schemas.openxmlformats.org/officeDocument/2006/relationships/slideLayout" Target="../slideLayouts/slideLayout236.xml"/><Relationship Id="rId18" Type="http://schemas.openxmlformats.org/officeDocument/2006/relationships/slideLayout" Target="../slideLayouts/slideLayout241.xml"/><Relationship Id="rId39" Type="http://schemas.openxmlformats.org/officeDocument/2006/relationships/slideLayout" Target="../slideLayouts/slideLayout262.xml"/><Relationship Id="rId34" Type="http://schemas.openxmlformats.org/officeDocument/2006/relationships/slideLayout" Target="../slideLayouts/slideLayout257.xml"/><Relationship Id="rId50" Type="http://schemas.openxmlformats.org/officeDocument/2006/relationships/slideLayout" Target="../slideLayouts/slideLayout273.xml"/><Relationship Id="rId55" Type="http://schemas.openxmlformats.org/officeDocument/2006/relationships/slideLayout" Target="../slideLayouts/slideLayout278.xml"/><Relationship Id="rId7" Type="http://schemas.openxmlformats.org/officeDocument/2006/relationships/slideLayout" Target="../slideLayouts/slideLayout230.xml"/><Relationship Id="rId71" Type="http://schemas.openxmlformats.org/officeDocument/2006/relationships/slideLayout" Target="../slideLayouts/slideLayout294.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07.xml"/><Relationship Id="rId18" Type="http://schemas.openxmlformats.org/officeDocument/2006/relationships/slideLayout" Target="../slideLayouts/slideLayout312.xml"/><Relationship Id="rId26" Type="http://schemas.openxmlformats.org/officeDocument/2006/relationships/slideLayout" Target="../slideLayouts/slideLayout320.xml"/><Relationship Id="rId39" Type="http://schemas.openxmlformats.org/officeDocument/2006/relationships/slideLayout" Target="../slideLayouts/slideLayout333.xml"/><Relationship Id="rId21" Type="http://schemas.openxmlformats.org/officeDocument/2006/relationships/slideLayout" Target="../slideLayouts/slideLayout315.xml"/><Relationship Id="rId34" Type="http://schemas.openxmlformats.org/officeDocument/2006/relationships/slideLayout" Target="../slideLayouts/slideLayout328.xml"/><Relationship Id="rId42" Type="http://schemas.openxmlformats.org/officeDocument/2006/relationships/slideLayout" Target="../slideLayouts/slideLayout336.xml"/><Relationship Id="rId47" Type="http://schemas.openxmlformats.org/officeDocument/2006/relationships/slideLayout" Target="../slideLayouts/slideLayout341.xml"/><Relationship Id="rId50" Type="http://schemas.openxmlformats.org/officeDocument/2006/relationships/slideLayout" Target="../slideLayouts/slideLayout344.xml"/><Relationship Id="rId55" Type="http://schemas.openxmlformats.org/officeDocument/2006/relationships/theme" Target="../theme/theme7.xml"/><Relationship Id="rId7" Type="http://schemas.openxmlformats.org/officeDocument/2006/relationships/slideLayout" Target="../slideLayouts/slideLayout301.xml"/><Relationship Id="rId2" Type="http://schemas.openxmlformats.org/officeDocument/2006/relationships/slideLayout" Target="../slideLayouts/slideLayout296.xml"/><Relationship Id="rId16" Type="http://schemas.openxmlformats.org/officeDocument/2006/relationships/slideLayout" Target="../slideLayouts/slideLayout310.xml"/><Relationship Id="rId29" Type="http://schemas.openxmlformats.org/officeDocument/2006/relationships/slideLayout" Target="../slideLayouts/slideLayout323.xml"/><Relationship Id="rId11" Type="http://schemas.openxmlformats.org/officeDocument/2006/relationships/slideLayout" Target="../slideLayouts/slideLayout305.xml"/><Relationship Id="rId24" Type="http://schemas.openxmlformats.org/officeDocument/2006/relationships/slideLayout" Target="../slideLayouts/slideLayout318.xml"/><Relationship Id="rId32" Type="http://schemas.openxmlformats.org/officeDocument/2006/relationships/slideLayout" Target="../slideLayouts/slideLayout326.xml"/><Relationship Id="rId37" Type="http://schemas.openxmlformats.org/officeDocument/2006/relationships/slideLayout" Target="../slideLayouts/slideLayout331.xml"/><Relationship Id="rId40" Type="http://schemas.openxmlformats.org/officeDocument/2006/relationships/slideLayout" Target="../slideLayouts/slideLayout334.xml"/><Relationship Id="rId45" Type="http://schemas.openxmlformats.org/officeDocument/2006/relationships/slideLayout" Target="../slideLayouts/slideLayout339.xml"/><Relationship Id="rId53" Type="http://schemas.openxmlformats.org/officeDocument/2006/relationships/slideLayout" Target="../slideLayouts/slideLayout347.xml"/><Relationship Id="rId5" Type="http://schemas.openxmlformats.org/officeDocument/2006/relationships/slideLayout" Target="../slideLayouts/slideLayout299.xml"/><Relationship Id="rId19" Type="http://schemas.openxmlformats.org/officeDocument/2006/relationships/slideLayout" Target="../slideLayouts/slideLayout313.xml"/><Relationship Id="rId4" Type="http://schemas.openxmlformats.org/officeDocument/2006/relationships/slideLayout" Target="../slideLayouts/slideLayout298.xml"/><Relationship Id="rId9" Type="http://schemas.openxmlformats.org/officeDocument/2006/relationships/slideLayout" Target="../slideLayouts/slideLayout303.xml"/><Relationship Id="rId14" Type="http://schemas.openxmlformats.org/officeDocument/2006/relationships/slideLayout" Target="../slideLayouts/slideLayout308.xml"/><Relationship Id="rId22" Type="http://schemas.openxmlformats.org/officeDocument/2006/relationships/slideLayout" Target="../slideLayouts/slideLayout316.xml"/><Relationship Id="rId27" Type="http://schemas.openxmlformats.org/officeDocument/2006/relationships/slideLayout" Target="../slideLayouts/slideLayout321.xml"/><Relationship Id="rId30" Type="http://schemas.openxmlformats.org/officeDocument/2006/relationships/slideLayout" Target="../slideLayouts/slideLayout324.xml"/><Relationship Id="rId35" Type="http://schemas.openxmlformats.org/officeDocument/2006/relationships/slideLayout" Target="../slideLayouts/slideLayout329.xml"/><Relationship Id="rId43" Type="http://schemas.openxmlformats.org/officeDocument/2006/relationships/slideLayout" Target="../slideLayouts/slideLayout337.xml"/><Relationship Id="rId48" Type="http://schemas.openxmlformats.org/officeDocument/2006/relationships/slideLayout" Target="../slideLayouts/slideLayout342.xml"/><Relationship Id="rId56" Type="http://schemas.openxmlformats.org/officeDocument/2006/relationships/image" Target="../media/image1.png"/><Relationship Id="rId8" Type="http://schemas.openxmlformats.org/officeDocument/2006/relationships/slideLayout" Target="../slideLayouts/slideLayout302.xml"/><Relationship Id="rId51" Type="http://schemas.openxmlformats.org/officeDocument/2006/relationships/slideLayout" Target="../slideLayouts/slideLayout345.xml"/><Relationship Id="rId3" Type="http://schemas.openxmlformats.org/officeDocument/2006/relationships/slideLayout" Target="../slideLayouts/slideLayout297.xml"/><Relationship Id="rId12" Type="http://schemas.openxmlformats.org/officeDocument/2006/relationships/slideLayout" Target="../slideLayouts/slideLayout306.xml"/><Relationship Id="rId17" Type="http://schemas.openxmlformats.org/officeDocument/2006/relationships/slideLayout" Target="../slideLayouts/slideLayout311.xml"/><Relationship Id="rId25" Type="http://schemas.openxmlformats.org/officeDocument/2006/relationships/slideLayout" Target="../slideLayouts/slideLayout319.xml"/><Relationship Id="rId33" Type="http://schemas.openxmlformats.org/officeDocument/2006/relationships/slideLayout" Target="../slideLayouts/slideLayout327.xml"/><Relationship Id="rId38" Type="http://schemas.openxmlformats.org/officeDocument/2006/relationships/slideLayout" Target="../slideLayouts/slideLayout332.xml"/><Relationship Id="rId46" Type="http://schemas.openxmlformats.org/officeDocument/2006/relationships/slideLayout" Target="../slideLayouts/slideLayout340.xml"/><Relationship Id="rId20" Type="http://schemas.openxmlformats.org/officeDocument/2006/relationships/slideLayout" Target="../slideLayouts/slideLayout314.xml"/><Relationship Id="rId41" Type="http://schemas.openxmlformats.org/officeDocument/2006/relationships/slideLayout" Target="../slideLayouts/slideLayout335.xml"/><Relationship Id="rId54" Type="http://schemas.openxmlformats.org/officeDocument/2006/relationships/slideLayout" Target="../slideLayouts/slideLayout348.xml"/><Relationship Id="rId1" Type="http://schemas.openxmlformats.org/officeDocument/2006/relationships/slideLayout" Target="../slideLayouts/slideLayout295.xml"/><Relationship Id="rId6" Type="http://schemas.openxmlformats.org/officeDocument/2006/relationships/slideLayout" Target="../slideLayouts/slideLayout300.xml"/><Relationship Id="rId15" Type="http://schemas.openxmlformats.org/officeDocument/2006/relationships/slideLayout" Target="../slideLayouts/slideLayout309.xml"/><Relationship Id="rId23" Type="http://schemas.openxmlformats.org/officeDocument/2006/relationships/slideLayout" Target="../slideLayouts/slideLayout317.xml"/><Relationship Id="rId28" Type="http://schemas.openxmlformats.org/officeDocument/2006/relationships/slideLayout" Target="../slideLayouts/slideLayout322.xml"/><Relationship Id="rId36" Type="http://schemas.openxmlformats.org/officeDocument/2006/relationships/slideLayout" Target="../slideLayouts/slideLayout330.xml"/><Relationship Id="rId49" Type="http://schemas.openxmlformats.org/officeDocument/2006/relationships/slideLayout" Target="../slideLayouts/slideLayout343.xml"/><Relationship Id="rId57" Type="http://schemas.openxmlformats.org/officeDocument/2006/relationships/image" Target="../media/image2.svg"/><Relationship Id="rId10" Type="http://schemas.openxmlformats.org/officeDocument/2006/relationships/slideLayout" Target="../slideLayouts/slideLayout304.xml"/><Relationship Id="rId31" Type="http://schemas.openxmlformats.org/officeDocument/2006/relationships/slideLayout" Target="../slideLayouts/slideLayout325.xml"/><Relationship Id="rId44" Type="http://schemas.openxmlformats.org/officeDocument/2006/relationships/slideLayout" Target="../slideLayouts/slideLayout338.xml"/><Relationship Id="rId52" Type="http://schemas.openxmlformats.org/officeDocument/2006/relationships/slideLayout" Target="../slideLayouts/slideLayout3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8"/>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1" y="1447802"/>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308356682"/>
      </p:ext>
    </p:extLst>
  </p:cSld>
  <p:clrMap bg1="dk1" tx1="lt1" bg2="dk2" tx2="lt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94" r:id="rId7"/>
    <p:sldLayoutId id="2147483895" r:id="rId8"/>
    <p:sldLayoutId id="2147483896" r:id="rId9"/>
    <p:sldLayoutId id="2147483897" r:id="rId10"/>
    <p:sldLayoutId id="2147483898" r:id="rId11"/>
    <p:sldLayoutId id="2147483899" r:id="rId12"/>
    <p:sldLayoutId id="2147483889" r:id="rId13"/>
    <p:sldLayoutId id="2147483888" r:id="rId14"/>
    <p:sldLayoutId id="2147483890" r:id="rId15"/>
    <p:sldLayoutId id="2147483891" r:id="rId16"/>
    <p:sldLayoutId id="2147483900" r:id="rId17"/>
    <p:sldLayoutId id="2147483892" r:id="rId18"/>
    <p:sldLayoutId id="2147483893" r:id="rId19"/>
    <p:sldLayoutId id="2147483902" r:id="rId20"/>
    <p:sldLayoutId id="2147483903" r:id="rId21"/>
    <p:sldLayoutId id="2147483901" r:id="rId22"/>
  </p:sldLayoutIdLst>
  <p:hf sldNum="0" hdr="0" ftr="0" dt="0"/>
  <p:txStyles>
    <p:titleStyle>
      <a:lvl1pPr algn="l" defTabSz="914377"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39" indent="-179384" algn="l" defTabSz="914377"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083" indent="-179384" algn="l" defTabSz="914377"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40" indent="-177796" algn="l" defTabSz="914377"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5985" indent="-179384" algn="l" defTabSz="914377"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8"/>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1" y="1447802"/>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24">
            <a:extLst>
              <a:ext uri="{96DAC541-7B7A-43D3-8B79-37D633B846F1}">
                <asvg:svgBlip xmlns:asvg="http://schemas.microsoft.com/office/drawing/2016/SVG/main" r:embed="rId2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92157179"/>
      </p:ext>
    </p:extLst>
  </p:cSld>
  <p:clrMap bg1="dk1" tx1="lt1" bg2="dk2" tx2="lt2" accent1="accent1" accent2="accent2" accent3="accent3" accent4="accent4" accent5="accent5" accent6="accent6" hlink="hlink" folHlink="folHlink"/>
  <p:sldLayoutIdLst>
    <p:sldLayoutId id="2147483905" r:id="rId1"/>
    <p:sldLayoutId id="2147483906" r:id="rId2"/>
    <p:sldLayoutId id="2147483907" r:id="rId3"/>
    <p:sldLayoutId id="2147483908" r:id="rId4"/>
    <p:sldLayoutId id="2147483909" r:id="rId5"/>
    <p:sldLayoutId id="2147483910" r:id="rId6"/>
    <p:sldLayoutId id="2147483911" r:id="rId7"/>
    <p:sldLayoutId id="2147483912" r:id="rId8"/>
    <p:sldLayoutId id="2147483913" r:id="rId9"/>
    <p:sldLayoutId id="2147483914" r:id="rId10"/>
    <p:sldLayoutId id="2147483915" r:id="rId11"/>
    <p:sldLayoutId id="2147483916" r:id="rId12"/>
    <p:sldLayoutId id="2147483917" r:id="rId13"/>
    <p:sldLayoutId id="2147483918" r:id="rId14"/>
    <p:sldLayoutId id="2147483919" r:id="rId15"/>
    <p:sldLayoutId id="2147483920" r:id="rId16"/>
    <p:sldLayoutId id="2147483921" r:id="rId17"/>
    <p:sldLayoutId id="2147483922" r:id="rId18"/>
    <p:sldLayoutId id="2147483923" r:id="rId19"/>
    <p:sldLayoutId id="2147483924" r:id="rId20"/>
    <p:sldLayoutId id="2147483925" r:id="rId21"/>
    <p:sldLayoutId id="2147483926" r:id="rId22"/>
  </p:sldLayoutIdLst>
  <p:hf sldNum="0" hdr="0" ftr="0" dt="0"/>
  <p:txStyles>
    <p:titleStyle>
      <a:lvl1pPr algn="l" defTabSz="914377"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39" indent="-179384" algn="l" defTabSz="914377"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083" indent="-179384" algn="l" defTabSz="914377"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40" indent="-177796" algn="l" defTabSz="914377"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5985" indent="-179384" algn="l" defTabSz="914377"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6127FA82-318A-3A34-2934-24B034B5805F}"/>
              </a:ext>
            </a:extLst>
          </p:cNvPr>
          <p:cNvSpPr>
            <a:spLocks noGrp="1"/>
          </p:cNvSpPr>
          <p:nvPr>
            <p:ph type="sldNum" sz="quarter" idx="4"/>
          </p:nvPr>
        </p:nvSpPr>
        <p:spPr>
          <a:xfrm>
            <a:off x="563563" y="6311902"/>
            <a:ext cx="399288"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fld id="{B1356FBF-028C-F74E-A7B4-9B8ED246DD1B}" type="slidenum">
              <a:rPr lang="en-US" smtClean="0"/>
              <a:pPr/>
              <a:t>‹#›</a:t>
            </a:fld>
            <a:endParaRPr lang="en-US"/>
          </a:p>
        </p:txBody>
      </p:sp>
      <p:sp>
        <p:nvSpPr>
          <p:cNvPr id="10" name="Footer Placeholder 9">
            <a:extLst>
              <a:ext uri="{FF2B5EF4-FFF2-40B4-BE49-F238E27FC236}">
                <a16:creationId xmlns:a16="http://schemas.microsoft.com/office/drawing/2014/main" id="{8E92EE12-E16C-066A-7EFA-7E3A5BF6D573}"/>
              </a:ext>
            </a:extLst>
          </p:cNvPr>
          <p:cNvSpPr>
            <a:spLocks noGrp="1"/>
          </p:cNvSpPr>
          <p:nvPr>
            <p:ph type="ftr" sz="quarter" idx="3"/>
          </p:nvPr>
        </p:nvSpPr>
        <p:spPr>
          <a:xfrm>
            <a:off x="962851" y="6311902"/>
            <a:ext cx="2857672" cy="365125"/>
          </a:xfrm>
          <a:prstGeom prst="rect">
            <a:avLst/>
          </a:prstGeom>
        </p:spPr>
        <p:txBody>
          <a:bodyPr vert="horz" lIns="91440" tIns="45720" rIns="91440" bIns="45720" rtlCol="0" anchor="ctr"/>
          <a:lstStyle>
            <a:lvl1pPr algn="l">
              <a:defRPr sz="800" b="0" i="0">
                <a:solidFill>
                  <a:schemeClr val="tx1">
                    <a:tint val="75000"/>
                  </a:schemeClr>
                </a:solidFill>
                <a:latin typeface="Segoe Sans Small Semilight" pitchFamily="2" charset="0"/>
                <a:cs typeface="Segoe Sans Small Semilight" pitchFamily="2" charset="0"/>
              </a:defRPr>
            </a:lvl1pPr>
          </a:lstStyle>
          <a:p>
            <a:r>
              <a:rPr lang="en-US"/>
              <a:t>Microsoft Fabric Community Conference 2025</a:t>
            </a:r>
          </a:p>
        </p:txBody>
      </p:sp>
      <p:sp>
        <p:nvSpPr>
          <p:cNvPr id="3" name="Title Placeholder 2">
            <a:extLst>
              <a:ext uri="{FF2B5EF4-FFF2-40B4-BE49-F238E27FC236}">
                <a16:creationId xmlns:a16="http://schemas.microsoft.com/office/drawing/2014/main" id="{2D6435A4-7FC5-3624-5155-D82D5BF55597}"/>
              </a:ext>
            </a:extLst>
          </p:cNvPr>
          <p:cNvSpPr>
            <a:spLocks noGrp="1"/>
          </p:cNvSpPr>
          <p:nvPr>
            <p:ph type="title"/>
          </p:nvPr>
        </p:nvSpPr>
        <p:spPr>
          <a:xfrm>
            <a:off x="563880" y="503398"/>
            <a:ext cx="11064240" cy="724535"/>
          </a:xfrm>
          <a:prstGeom prst="rect">
            <a:avLst/>
          </a:prstGeom>
        </p:spPr>
        <p:txBody>
          <a:bodyPr vert="horz" lIns="91440" tIns="45720" rIns="91440" bIns="45720" rtlCol="0" anchor="t">
            <a:normAutofit/>
          </a:bodyPr>
          <a:lstStyle/>
          <a:p>
            <a:r>
              <a:rPr lang="en-US"/>
              <a:t>Click to edit Master title style</a:t>
            </a:r>
          </a:p>
        </p:txBody>
      </p:sp>
      <p:sp>
        <p:nvSpPr>
          <p:cNvPr id="4" name="Text Placeholder 3">
            <a:extLst>
              <a:ext uri="{FF2B5EF4-FFF2-40B4-BE49-F238E27FC236}">
                <a16:creationId xmlns:a16="http://schemas.microsoft.com/office/drawing/2014/main" id="{3AD429E1-4C33-0698-DED2-E068AAC1614A}"/>
              </a:ext>
            </a:extLst>
          </p:cNvPr>
          <p:cNvSpPr>
            <a:spLocks noGrp="1"/>
          </p:cNvSpPr>
          <p:nvPr>
            <p:ph type="body" idx="1"/>
          </p:nvPr>
        </p:nvSpPr>
        <p:spPr>
          <a:xfrm>
            <a:off x="563881" y="1447802"/>
            <a:ext cx="11056620"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2" name="Graphic 1">
            <a:extLst>
              <a:ext uri="{FF2B5EF4-FFF2-40B4-BE49-F238E27FC236}">
                <a16:creationId xmlns:a16="http://schemas.microsoft.com/office/drawing/2014/main" id="{A9AFB929-0B19-6CC0-3B60-22AC4CE9A500}"/>
              </a:ext>
            </a:extLst>
          </p:cNvPr>
          <p:cNvPicPr>
            <a:picLocks noChangeAspect="1"/>
          </p:cNvPicPr>
          <p:nvPr userDrawn="1"/>
        </p:nvPicPr>
        <p:blipFill>
          <a:blip r:embed="rId42">
            <a:extLst>
              <a:ext uri="{96DAC541-7B7A-43D3-8B79-37D633B846F1}">
                <asvg:svgBlip xmlns:asvg="http://schemas.microsoft.com/office/drawing/2016/SVG/main" r:embed="rId4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733953160"/>
      </p:ext>
    </p:extLst>
  </p:cSld>
  <p:clrMap bg1="dk1" tx1="lt1" bg2="dk2" tx2="lt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28" r:id="rId14"/>
    <p:sldLayoutId id="2147484029" r:id="rId15"/>
    <p:sldLayoutId id="2147484030" r:id="rId16"/>
    <p:sldLayoutId id="2147484031" r:id="rId17"/>
    <p:sldLayoutId id="2147484032" r:id="rId18"/>
    <p:sldLayoutId id="2147484033" r:id="rId19"/>
    <p:sldLayoutId id="2147484034" r:id="rId20"/>
    <p:sldLayoutId id="2147484035" r:id="rId21"/>
    <p:sldLayoutId id="2147484036" r:id="rId22"/>
    <p:sldLayoutId id="2147484037" r:id="rId23"/>
    <p:sldLayoutId id="2147484039" r:id="rId24"/>
    <p:sldLayoutId id="2147484040" r:id="rId25"/>
    <p:sldLayoutId id="2147484041" r:id="rId26"/>
    <p:sldLayoutId id="2147484042" r:id="rId27"/>
    <p:sldLayoutId id="2147484043" r:id="rId28"/>
    <p:sldLayoutId id="2147484044" r:id="rId29"/>
    <p:sldLayoutId id="2147484045" r:id="rId30"/>
    <p:sldLayoutId id="2147484046" r:id="rId31"/>
    <p:sldLayoutId id="2147484047" r:id="rId32"/>
    <p:sldLayoutId id="2147484048" r:id="rId33"/>
    <p:sldLayoutId id="2147484049" r:id="rId34"/>
    <p:sldLayoutId id="2147484050" r:id="rId35"/>
    <p:sldLayoutId id="2147484051" r:id="rId36"/>
    <p:sldLayoutId id="2147484052" r:id="rId37"/>
    <p:sldLayoutId id="2147484053" r:id="rId38"/>
    <p:sldLayoutId id="2147484054" r:id="rId39"/>
    <p:sldLayoutId id="2147484055" r:id="rId40"/>
  </p:sldLayoutIdLst>
  <p:hf sldNum="0" hdr="0" ftr="0" dt="0"/>
  <p:txStyles>
    <p:titleStyle>
      <a:lvl1pPr algn="l" defTabSz="914377" rtl="0" eaLnBrk="1" latinLnBrk="0" hangingPunct="1">
        <a:lnSpc>
          <a:spcPct val="90000"/>
        </a:lnSpc>
        <a:spcBef>
          <a:spcPct val="0"/>
        </a:spcBef>
        <a:buNone/>
        <a:defRPr sz="3200" b="0" i="0" kern="1200">
          <a:solidFill>
            <a:schemeClr val="tx2"/>
          </a:solidFill>
          <a:latin typeface="+mj-lt"/>
          <a:ea typeface="+mj-ea"/>
          <a:cs typeface="Segoe Sans Display" pitchFamily="2"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39" indent="-179384" algn="l" defTabSz="914377"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083" indent="-179384" algn="l" defTabSz="914377"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40" indent="-177796" algn="l" defTabSz="914377"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5985" indent="-179384" algn="l" defTabSz="914377"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userDrawn="1">
          <p15:clr>
            <a:srgbClr val="F26B43"/>
          </p15:clr>
        </p15:guide>
        <p15:guide id="2" pos="355" userDrawn="1">
          <p15:clr>
            <a:srgbClr val="F26B43"/>
          </p15:clr>
        </p15:guide>
        <p15:guide id="3" pos="7320" userDrawn="1">
          <p15:clr>
            <a:srgbClr val="F26B43"/>
          </p15:clr>
        </p15:guide>
        <p15:guide id="4" orient="horz" pos="3893" userDrawn="1">
          <p15:clr>
            <a:srgbClr val="F26B43"/>
          </p15:clr>
        </p15:guide>
        <p15:guide id="5" orient="horz" pos="912" userDrawn="1">
          <p15:clr>
            <a:srgbClr val="F26B43"/>
          </p15:clr>
        </p15:guide>
        <p15:guide id="6" orient="horz" pos="3974" userDrawn="1">
          <p15:clr>
            <a:srgbClr val="F26B43"/>
          </p15:clr>
        </p15:guide>
        <p15:guide id="7" orient="horz" pos="4201"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2">
            <a:extLst>
              <a:ext uri="{96DAC541-7B7A-43D3-8B79-37D633B846F1}">
                <asvg:svgBlip xmlns:asvg="http://schemas.microsoft.com/office/drawing/2016/SVG/main" r:embed="rId8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77623729"/>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 id="2147484070" r:id="rId13"/>
    <p:sldLayoutId id="2147484071" r:id="rId14"/>
    <p:sldLayoutId id="2147484072" r:id="rId15"/>
    <p:sldLayoutId id="2147484073" r:id="rId16"/>
    <p:sldLayoutId id="2147484074" r:id="rId17"/>
    <p:sldLayoutId id="2147484075" r:id="rId18"/>
    <p:sldLayoutId id="2147484076" r:id="rId19"/>
    <p:sldLayoutId id="2147484077" r:id="rId20"/>
    <p:sldLayoutId id="2147484078" r:id="rId21"/>
    <p:sldLayoutId id="2147484079" r:id="rId22"/>
    <p:sldLayoutId id="2147484080" r:id="rId23"/>
    <p:sldLayoutId id="2147484081" r:id="rId24"/>
    <p:sldLayoutId id="2147484082" r:id="rId25"/>
    <p:sldLayoutId id="2147484083" r:id="rId26"/>
    <p:sldLayoutId id="2147484084" r:id="rId27"/>
    <p:sldLayoutId id="2147484085" r:id="rId28"/>
    <p:sldLayoutId id="2147484086" r:id="rId29"/>
    <p:sldLayoutId id="2147484087" r:id="rId30"/>
    <p:sldLayoutId id="2147484088" r:id="rId31"/>
    <p:sldLayoutId id="2147484089" r:id="rId32"/>
    <p:sldLayoutId id="2147484090" r:id="rId33"/>
    <p:sldLayoutId id="2147484091" r:id="rId34"/>
    <p:sldLayoutId id="2147484092" r:id="rId35"/>
    <p:sldLayoutId id="2147484093" r:id="rId36"/>
    <p:sldLayoutId id="2147484094" r:id="rId37"/>
    <p:sldLayoutId id="2147484095" r:id="rId38"/>
    <p:sldLayoutId id="2147484096" r:id="rId39"/>
    <p:sldLayoutId id="2147484097" r:id="rId40"/>
    <p:sldLayoutId id="2147484098" r:id="rId41"/>
    <p:sldLayoutId id="2147484099" r:id="rId42"/>
    <p:sldLayoutId id="2147484100" r:id="rId43"/>
    <p:sldLayoutId id="2147484101" r:id="rId44"/>
    <p:sldLayoutId id="2147484102" r:id="rId45"/>
    <p:sldLayoutId id="2147484103" r:id="rId46"/>
    <p:sldLayoutId id="2147484104" r:id="rId47"/>
    <p:sldLayoutId id="2147484105" r:id="rId48"/>
    <p:sldLayoutId id="2147484106" r:id="rId49"/>
    <p:sldLayoutId id="2147484107" r:id="rId50"/>
    <p:sldLayoutId id="2147484108" r:id="rId51"/>
    <p:sldLayoutId id="2147484109" r:id="rId52"/>
    <p:sldLayoutId id="2147484110" r:id="rId53"/>
    <p:sldLayoutId id="2147484111" r:id="rId54"/>
    <p:sldLayoutId id="2147484112" r:id="rId55"/>
    <p:sldLayoutId id="2147484113" r:id="rId56"/>
    <p:sldLayoutId id="2147484114" r:id="rId57"/>
    <p:sldLayoutId id="2147484115" r:id="rId58"/>
    <p:sldLayoutId id="2147484116" r:id="rId59"/>
    <p:sldLayoutId id="2147484117" r:id="rId60"/>
    <p:sldLayoutId id="2147484118" r:id="rId61"/>
    <p:sldLayoutId id="2147484119" r:id="rId62"/>
    <p:sldLayoutId id="2147484120" r:id="rId63"/>
    <p:sldLayoutId id="2147484121" r:id="rId64"/>
    <p:sldLayoutId id="2147484122" r:id="rId65"/>
    <p:sldLayoutId id="2147484123" r:id="rId66"/>
    <p:sldLayoutId id="2147484124" r:id="rId67"/>
    <p:sldLayoutId id="2147484125" r:id="rId68"/>
    <p:sldLayoutId id="2147484126" r:id="rId69"/>
    <p:sldLayoutId id="2147484127" r:id="rId70"/>
    <p:sldLayoutId id="2147484128" r:id="rId71"/>
    <p:sldLayoutId id="2147484129" r:id="rId72"/>
    <p:sldLayoutId id="2147484130" r:id="rId73"/>
    <p:sldLayoutId id="2147484131" r:id="rId74"/>
    <p:sldLayoutId id="2147484132" r:id="rId75"/>
    <p:sldLayoutId id="2147484133" r:id="rId76"/>
    <p:sldLayoutId id="2147484134" r:id="rId77"/>
    <p:sldLayoutId id="2147484135" r:id="rId78"/>
    <p:sldLayoutId id="2147484136" r:id="rId79"/>
    <p:sldLayoutId id="2147484248" r:id="rId80"/>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2"/>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0" userDrawn="1">
          <p15:clr>
            <a:srgbClr val="C35EA4"/>
          </p15:clr>
        </p15:guide>
        <p15:guide id="17" pos="7320"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92" userDrawn="1">
          <p15:clr>
            <a:srgbClr val="A4A3A4"/>
          </p15:clr>
        </p15:guide>
        <p15:guide id="29" orient="horz" pos="4135" userDrawn="1">
          <p15:clr>
            <a:srgbClr val="A4A3A4"/>
          </p15:clr>
        </p15:guide>
        <p15:guide id="30" pos="7488" userDrawn="1">
          <p15:clr>
            <a:srgbClr val="A4A3A4"/>
          </p15:clr>
        </p15:guide>
        <p15:guide id="31" orient="horz" pos="4008"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61">
            <a:extLst>
              <a:ext uri="{96DAC541-7B7A-43D3-8B79-37D633B846F1}">
                <asvg:svgBlip xmlns:asvg="http://schemas.microsoft.com/office/drawing/2016/SVG/main" r:embed="rId6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455066696"/>
      </p:ext>
    </p:extLst>
  </p:cSld>
  <p:clrMap bg1="lt1" tx1="dk1" bg2="lt2" tx2="dk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 id="2147484156" r:id="rId18"/>
    <p:sldLayoutId id="2147484157" r:id="rId19"/>
    <p:sldLayoutId id="2147484158" r:id="rId20"/>
    <p:sldLayoutId id="2147484159" r:id="rId21"/>
    <p:sldLayoutId id="2147484160" r:id="rId22"/>
    <p:sldLayoutId id="2147484161" r:id="rId23"/>
    <p:sldLayoutId id="2147484162" r:id="rId24"/>
    <p:sldLayoutId id="2147484163" r:id="rId25"/>
    <p:sldLayoutId id="2147484164" r:id="rId26"/>
    <p:sldLayoutId id="2147484165" r:id="rId27"/>
    <p:sldLayoutId id="2147484166" r:id="rId28"/>
    <p:sldLayoutId id="2147484167" r:id="rId29"/>
    <p:sldLayoutId id="2147484168" r:id="rId30"/>
    <p:sldLayoutId id="2147484169" r:id="rId31"/>
    <p:sldLayoutId id="2147484170" r:id="rId32"/>
    <p:sldLayoutId id="2147484171" r:id="rId33"/>
    <p:sldLayoutId id="2147484172" r:id="rId34"/>
    <p:sldLayoutId id="2147484173" r:id="rId35"/>
    <p:sldLayoutId id="2147484174" r:id="rId36"/>
    <p:sldLayoutId id="2147484175" r:id="rId37"/>
    <p:sldLayoutId id="2147484176" r:id="rId38"/>
    <p:sldLayoutId id="2147484177" r:id="rId39"/>
    <p:sldLayoutId id="2147484178" r:id="rId40"/>
    <p:sldLayoutId id="2147484179" r:id="rId41"/>
    <p:sldLayoutId id="2147484180" r:id="rId42"/>
    <p:sldLayoutId id="2147484181" r:id="rId43"/>
    <p:sldLayoutId id="2147484182" r:id="rId44"/>
    <p:sldLayoutId id="2147484183" r:id="rId45"/>
    <p:sldLayoutId id="2147484184" r:id="rId46"/>
    <p:sldLayoutId id="2147484185" r:id="rId47"/>
    <p:sldLayoutId id="2147484186" r:id="rId48"/>
    <p:sldLayoutId id="2147484187" r:id="rId49"/>
    <p:sldLayoutId id="2147484188" r:id="rId50"/>
    <p:sldLayoutId id="2147484189" r:id="rId51"/>
    <p:sldLayoutId id="2147484190" r:id="rId52"/>
    <p:sldLayoutId id="2147484191" r:id="rId53"/>
    <p:sldLayoutId id="2147484247" r:id="rId54"/>
    <p:sldLayoutId id="2147484267" r:id="rId55"/>
    <p:sldLayoutId id="2147484268" r:id="rId56"/>
    <p:sldLayoutId id="2147484269" r:id="rId57"/>
    <p:sldLayoutId id="2147484270" r:id="rId58"/>
    <p:sldLayoutId id="2147484271" r:id="rId59"/>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4008"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4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73">
            <a:extLst>
              <a:ext uri="{96DAC541-7B7A-43D3-8B79-37D633B846F1}">
                <asvg:svgBlip xmlns:asvg="http://schemas.microsoft.com/office/drawing/2016/SVG/main" r:embed="rId7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885958520"/>
      </p:ext>
    </p:extLst>
  </p:cSld>
  <p:clrMap bg1="lt1" tx1="dk1" bg2="lt2" tx2="dk2" accent1="accent1" accent2="accent2" accent3="accent3" accent4="accent4" accent5="accent5" accent6="accent6" hlink="hlink" folHlink="folHlink"/>
  <p:sldLayoutIdLst>
    <p:sldLayoutId id="2147484193" r:id="rId1"/>
    <p:sldLayoutId id="2147484194" r:id="rId2"/>
    <p:sldLayoutId id="2147484195" r:id="rId3"/>
    <p:sldLayoutId id="2147484196" r:id="rId4"/>
    <p:sldLayoutId id="2147484197" r:id="rId5"/>
    <p:sldLayoutId id="2147484198" r:id="rId6"/>
    <p:sldLayoutId id="2147484199" r:id="rId7"/>
    <p:sldLayoutId id="2147484200" r:id="rId8"/>
    <p:sldLayoutId id="2147484201" r:id="rId9"/>
    <p:sldLayoutId id="2147484202" r:id="rId10"/>
    <p:sldLayoutId id="2147484203" r:id="rId11"/>
    <p:sldLayoutId id="2147484204" r:id="rId12"/>
    <p:sldLayoutId id="2147484205" r:id="rId13"/>
    <p:sldLayoutId id="2147484206" r:id="rId14"/>
    <p:sldLayoutId id="2147484207" r:id="rId15"/>
    <p:sldLayoutId id="2147484208" r:id="rId16"/>
    <p:sldLayoutId id="2147484209" r:id="rId17"/>
    <p:sldLayoutId id="2147484210" r:id="rId18"/>
    <p:sldLayoutId id="2147484211" r:id="rId19"/>
    <p:sldLayoutId id="2147484212" r:id="rId20"/>
    <p:sldLayoutId id="2147484213" r:id="rId21"/>
    <p:sldLayoutId id="2147484214" r:id="rId22"/>
    <p:sldLayoutId id="2147484215" r:id="rId23"/>
    <p:sldLayoutId id="2147484216" r:id="rId24"/>
    <p:sldLayoutId id="2147484217" r:id="rId25"/>
    <p:sldLayoutId id="2147484218" r:id="rId26"/>
    <p:sldLayoutId id="2147484219" r:id="rId27"/>
    <p:sldLayoutId id="2147484220" r:id="rId28"/>
    <p:sldLayoutId id="2147484221" r:id="rId29"/>
    <p:sldLayoutId id="2147484222" r:id="rId30"/>
    <p:sldLayoutId id="2147484223" r:id="rId31"/>
    <p:sldLayoutId id="2147484224" r:id="rId32"/>
    <p:sldLayoutId id="2147484225" r:id="rId33"/>
    <p:sldLayoutId id="2147484226" r:id="rId34"/>
    <p:sldLayoutId id="2147484227" r:id="rId35"/>
    <p:sldLayoutId id="2147484228" r:id="rId36"/>
    <p:sldLayoutId id="2147484229" r:id="rId37"/>
    <p:sldLayoutId id="2147484230" r:id="rId38"/>
    <p:sldLayoutId id="2147484231" r:id="rId39"/>
    <p:sldLayoutId id="2147484232" r:id="rId40"/>
    <p:sldLayoutId id="2147484233" r:id="rId41"/>
    <p:sldLayoutId id="2147484234" r:id="rId42"/>
    <p:sldLayoutId id="2147484235" r:id="rId43"/>
    <p:sldLayoutId id="2147484236" r:id="rId44"/>
    <p:sldLayoutId id="2147484237" r:id="rId45"/>
    <p:sldLayoutId id="2147484238" r:id="rId46"/>
    <p:sldLayoutId id="2147484239" r:id="rId47"/>
    <p:sldLayoutId id="2147484240" r:id="rId48"/>
    <p:sldLayoutId id="2147484241" r:id="rId49"/>
    <p:sldLayoutId id="2147484242" r:id="rId50"/>
    <p:sldLayoutId id="2147484243" r:id="rId51"/>
    <p:sldLayoutId id="2147484244" r:id="rId52"/>
    <p:sldLayoutId id="2147484245" r:id="rId53"/>
    <p:sldLayoutId id="2147484246" r:id="rId54"/>
    <p:sldLayoutId id="2147484250" r:id="rId55"/>
    <p:sldLayoutId id="2147484251" r:id="rId56"/>
    <p:sldLayoutId id="2147484253" r:id="rId57"/>
    <p:sldLayoutId id="2147483941" r:id="rId58"/>
    <p:sldLayoutId id="2147483942" r:id="rId59"/>
    <p:sldLayoutId id="2147483943" r:id="rId60"/>
    <p:sldLayoutId id="2147483945" r:id="rId61"/>
    <p:sldLayoutId id="2147483946" r:id="rId62"/>
    <p:sldLayoutId id="2147483947" r:id="rId63"/>
    <p:sldLayoutId id="2147483949" r:id="rId64"/>
    <p:sldLayoutId id="2147483952" r:id="rId65"/>
    <p:sldLayoutId id="2147483957" r:id="rId66"/>
    <p:sldLayoutId id="2147483958" r:id="rId67"/>
    <p:sldLayoutId id="2147483959" r:id="rId68"/>
    <p:sldLayoutId id="2147483961" r:id="rId69"/>
    <p:sldLayoutId id="2147484008" r:id="rId70"/>
    <p:sldLayoutId id="2147484012" r:id="rId71"/>
  </p:sldLayoutIdLst>
  <p:transition>
    <p:fade/>
  </p:transition>
  <p:hf sldNum="0" hdr="0" ftr="0" dt="0"/>
  <p:txStyles>
    <p:titleStyle>
      <a:lvl1pPr algn="l" defTabSz="932719" rtl="0" eaLnBrk="1" latinLnBrk="0" hangingPunct="1">
        <a:lnSpc>
          <a:spcPct val="100000"/>
        </a:lnSpc>
        <a:spcBef>
          <a:spcPct val="0"/>
        </a:spcBef>
        <a:buNone/>
        <a:defRPr lang="en-US" sz="3600" b="0" kern="1200" cap="none" spc="-51" baseline="0" dirty="0" smtClean="0">
          <a:ln w="3175">
            <a:noFill/>
          </a:ln>
          <a:solidFill>
            <a:schemeClr val="tx1"/>
          </a:solidFill>
          <a:effectLst/>
          <a:latin typeface="+mj-lt"/>
          <a:ea typeface="+mn-ea"/>
          <a:cs typeface="Segoe UI" pitchFamily="34" charset="0"/>
        </a:defRPr>
      </a:lvl1pPr>
    </p:titleStyle>
    <p:bodyStyle>
      <a:lvl1pPr marL="228594"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89" marR="0" indent="-228594"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09" marR="0" indent="-20002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42" marR="0" indent="-1809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13" marR="0" indent="-168270" algn="l" defTabSz="93271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guide id="31" orient="horz" pos="4008"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6">
            <a:extLst>
              <a:ext uri="{96DAC541-7B7A-43D3-8B79-37D633B846F1}">
                <asvg:svgBlip xmlns:asvg="http://schemas.microsoft.com/office/drawing/2016/SVG/main" r:embed="rId57"/>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70730420"/>
      </p:ext>
    </p:extLst>
  </p:cSld>
  <p:clrMap bg1="lt1" tx1="dk1" bg2="lt2" tx2="dk2" accent1="accent1" accent2="accent2" accent3="accent3" accent4="accent4" accent5="accent5" accent6="accent6" hlink="hlink" folHlink="folHlink"/>
  <p:sldLayoutIdLst>
    <p:sldLayoutId id="2147484273" r:id="rId1"/>
    <p:sldLayoutId id="2147484274" r:id="rId2"/>
    <p:sldLayoutId id="2147484275" r:id="rId3"/>
    <p:sldLayoutId id="2147484276" r:id="rId4"/>
    <p:sldLayoutId id="2147484277" r:id="rId5"/>
    <p:sldLayoutId id="2147484278" r:id="rId6"/>
    <p:sldLayoutId id="2147484279" r:id="rId7"/>
    <p:sldLayoutId id="2147484280" r:id="rId8"/>
    <p:sldLayoutId id="2147484281" r:id="rId9"/>
    <p:sldLayoutId id="2147484282" r:id="rId10"/>
    <p:sldLayoutId id="2147484283" r:id="rId11"/>
    <p:sldLayoutId id="2147484284" r:id="rId12"/>
    <p:sldLayoutId id="2147484285" r:id="rId13"/>
    <p:sldLayoutId id="2147484286" r:id="rId14"/>
    <p:sldLayoutId id="2147484287" r:id="rId15"/>
    <p:sldLayoutId id="2147484288" r:id="rId16"/>
    <p:sldLayoutId id="2147484289" r:id="rId17"/>
    <p:sldLayoutId id="2147484290" r:id="rId18"/>
    <p:sldLayoutId id="2147484291" r:id="rId19"/>
    <p:sldLayoutId id="2147484292" r:id="rId20"/>
    <p:sldLayoutId id="2147484293" r:id="rId21"/>
    <p:sldLayoutId id="2147484294" r:id="rId22"/>
    <p:sldLayoutId id="2147484295" r:id="rId23"/>
    <p:sldLayoutId id="2147484296" r:id="rId24"/>
    <p:sldLayoutId id="2147484297" r:id="rId25"/>
    <p:sldLayoutId id="2147484298" r:id="rId26"/>
    <p:sldLayoutId id="2147484299" r:id="rId27"/>
    <p:sldLayoutId id="2147484300" r:id="rId28"/>
    <p:sldLayoutId id="2147484301" r:id="rId29"/>
    <p:sldLayoutId id="2147484302" r:id="rId30"/>
    <p:sldLayoutId id="2147484303" r:id="rId31"/>
    <p:sldLayoutId id="2147484304" r:id="rId32"/>
    <p:sldLayoutId id="2147484305" r:id="rId33"/>
    <p:sldLayoutId id="2147484306" r:id="rId34"/>
    <p:sldLayoutId id="2147484307" r:id="rId35"/>
    <p:sldLayoutId id="2147484308" r:id="rId36"/>
    <p:sldLayoutId id="2147484309" r:id="rId37"/>
    <p:sldLayoutId id="2147484310" r:id="rId38"/>
    <p:sldLayoutId id="2147484311" r:id="rId39"/>
    <p:sldLayoutId id="2147484312" r:id="rId40"/>
    <p:sldLayoutId id="2147484313" r:id="rId41"/>
    <p:sldLayoutId id="2147484314" r:id="rId42"/>
    <p:sldLayoutId id="2147484315" r:id="rId43"/>
    <p:sldLayoutId id="2147484316" r:id="rId44"/>
    <p:sldLayoutId id="2147484317" r:id="rId45"/>
    <p:sldLayoutId id="2147484318" r:id="rId46"/>
    <p:sldLayoutId id="2147484319" r:id="rId47"/>
    <p:sldLayoutId id="2147484320" r:id="rId48"/>
    <p:sldLayoutId id="2147484321" r:id="rId49"/>
    <p:sldLayoutId id="2147484322" r:id="rId50"/>
    <p:sldLayoutId id="2147484323" r:id="rId51"/>
    <p:sldLayoutId id="2147484324" r:id="rId52"/>
    <p:sldLayoutId id="2147484325" r:id="rId53"/>
    <p:sldLayoutId id="2147484326" r:id="rId5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xml"/><Relationship Id="rId1" Type="http://schemas.openxmlformats.org/officeDocument/2006/relationships/slideLayout" Target="../slideLayouts/slideLayout22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16.xml.rels><?xml version="1.0" encoding="UTF-8" standalone="yes"?>
<Relationships xmlns="http://schemas.openxmlformats.org/package/2006/relationships"><Relationship Id="rId8" Type="http://schemas.openxmlformats.org/officeDocument/2006/relationships/image" Target="../media/image118.svg"/><Relationship Id="rId13" Type="http://schemas.openxmlformats.org/officeDocument/2006/relationships/image" Target="../media/image122.png"/><Relationship Id="rId18" Type="http://schemas.openxmlformats.org/officeDocument/2006/relationships/image" Target="../media/image126.svg"/><Relationship Id="rId26" Type="http://schemas.openxmlformats.org/officeDocument/2006/relationships/image" Target="../media/image134.svg"/><Relationship Id="rId3" Type="http://schemas.openxmlformats.org/officeDocument/2006/relationships/image" Target="../media/image114.png"/><Relationship Id="rId21" Type="http://schemas.openxmlformats.org/officeDocument/2006/relationships/image" Target="../media/image129.png"/><Relationship Id="rId7" Type="http://schemas.openxmlformats.org/officeDocument/2006/relationships/image" Target="../media/image117.png"/><Relationship Id="rId12" Type="http://schemas.microsoft.com/office/2007/relationships/hdphoto" Target="../media/hdphoto3.wdp"/><Relationship Id="rId17" Type="http://schemas.openxmlformats.org/officeDocument/2006/relationships/image" Target="../media/image125.png"/><Relationship Id="rId25" Type="http://schemas.openxmlformats.org/officeDocument/2006/relationships/image" Target="../media/image133.png"/><Relationship Id="rId2" Type="http://schemas.openxmlformats.org/officeDocument/2006/relationships/notesSlide" Target="../notesSlides/notesSlide4.xml"/><Relationship Id="rId16" Type="http://schemas.openxmlformats.org/officeDocument/2006/relationships/image" Target="../media/image124.png"/><Relationship Id="rId20" Type="http://schemas.openxmlformats.org/officeDocument/2006/relationships/image" Target="../media/image128.svg"/><Relationship Id="rId1" Type="http://schemas.openxmlformats.org/officeDocument/2006/relationships/slideLayout" Target="../slideLayouts/slideLayout236.xml"/><Relationship Id="rId6" Type="http://schemas.openxmlformats.org/officeDocument/2006/relationships/image" Target="../media/image116.svg"/><Relationship Id="rId11" Type="http://schemas.openxmlformats.org/officeDocument/2006/relationships/image" Target="../media/image121.png"/><Relationship Id="rId24" Type="http://schemas.openxmlformats.org/officeDocument/2006/relationships/image" Target="../media/image132.svg"/><Relationship Id="rId5" Type="http://schemas.openxmlformats.org/officeDocument/2006/relationships/image" Target="../media/image115.png"/><Relationship Id="rId15" Type="http://schemas.microsoft.com/office/2007/relationships/hdphoto" Target="../media/hdphoto4.wdp"/><Relationship Id="rId23" Type="http://schemas.openxmlformats.org/officeDocument/2006/relationships/image" Target="../media/image131.png"/><Relationship Id="rId10" Type="http://schemas.openxmlformats.org/officeDocument/2006/relationships/image" Target="../media/image120.svg"/><Relationship Id="rId19" Type="http://schemas.openxmlformats.org/officeDocument/2006/relationships/image" Target="../media/image127.png"/><Relationship Id="rId4" Type="http://schemas.microsoft.com/office/2007/relationships/hdphoto" Target="../media/hdphoto2.wdp"/><Relationship Id="rId9" Type="http://schemas.openxmlformats.org/officeDocument/2006/relationships/image" Target="../media/image119.png"/><Relationship Id="rId14" Type="http://schemas.openxmlformats.org/officeDocument/2006/relationships/image" Target="../media/image123.png"/><Relationship Id="rId22" Type="http://schemas.openxmlformats.org/officeDocument/2006/relationships/image" Target="../media/image130.svg"/></Relationships>
</file>

<file path=ppt/slides/_rels/slide1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xml"/><Relationship Id="rId1" Type="http://schemas.openxmlformats.org/officeDocument/2006/relationships/slideLayout" Target="../slideLayouts/slideLayout277.xml"/><Relationship Id="rId4" Type="http://schemas.openxmlformats.org/officeDocument/2006/relationships/image" Target="../media/image136.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7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8.xml"/></Relationships>
</file>

<file path=ppt/slides/_rels/slide2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7.xml"/><Relationship Id="rId1" Type="http://schemas.openxmlformats.org/officeDocument/2006/relationships/slideLayout" Target="../slideLayouts/slideLayout279.xml"/></Relationships>
</file>

<file path=ppt/slides/_rels/slide21.xml.rels><?xml version="1.0" encoding="UTF-8" standalone="yes"?>
<Relationships xmlns="http://schemas.openxmlformats.org/package/2006/relationships"><Relationship Id="rId3" Type="http://schemas.openxmlformats.org/officeDocument/2006/relationships/hyperlink" Target="https://langchain-ai.github.io/langgraph/concepts/low_level/#graphs" TargetMode="External"/><Relationship Id="rId2" Type="http://schemas.openxmlformats.org/officeDocument/2006/relationships/notesSlide" Target="../notesSlides/notesSlide8.xml"/><Relationship Id="rId1" Type="http://schemas.openxmlformats.org/officeDocument/2006/relationships/slideLayout" Target="../slideLayouts/slideLayout279.xml"/><Relationship Id="rId4" Type="http://schemas.openxmlformats.org/officeDocument/2006/relationships/hyperlink" Target="https://learn.deeplearning.ai/courses/ai-agents-in-langgraph"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7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8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1.xml.rels><?xml version="1.0" encoding="UTF-8" standalone="yes"?>
<Relationships xmlns="http://schemas.openxmlformats.org/package/2006/relationships"><Relationship Id="rId3" Type="http://schemas.openxmlformats.org/officeDocument/2006/relationships/image" Target="../media/image139.gif"/><Relationship Id="rId2" Type="http://schemas.openxmlformats.org/officeDocument/2006/relationships/notesSlide" Target="../notesSlides/notesSlide10.xml"/><Relationship Id="rId1" Type="http://schemas.openxmlformats.org/officeDocument/2006/relationships/slideLayout" Target="../slideLayouts/slideLayout245.xml"/><Relationship Id="rId6" Type="http://schemas.openxmlformats.org/officeDocument/2006/relationships/image" Target="../media/image142.png"/><Relationship Id="rId5" Type="http://schemas.openxmlformats.org/officeDocument/2006/relationships/image" Target="../media/image141.sv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6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80.xml"/></Relationships>
</file>

<file path=ppt/slides/_rels/slide44.xml.rels><?xml version="1.0" encoding="UTF-8" standalone="yes"?>
<Relationships xmlns="http://schemas.openxmlformats.org/package/2006/relationships"><Relationship Id="rId2" Type="http://schemas.openxmlformats.org/officeDocument/2006/relationships/hyperlink" Target="https://aka.ms/CosmosDB/BankingAgentWorkshop" TargetMode="External"/><Relationship Id="rId1" Type="http://schemas.openxmlformats.org/officeDocument/2006/relationships/slideLayout" Target="../slideLayouts/slideLayout30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7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584201" y="2642418"/>
            <a:ext cx="7149564" cy="1107996"/>
          </a:xfrm>
        </p:spPr>
        <p:txBody>
          <a:bodyPr/>
          <a:lstStyle/>
          <a:p>
            <a:r>
              <a:rPr lang="en-US" sz="3600"/>
              <a:t>Multi-Agent API with </a:t>
            </a:r>
            <a:r>
              <a:rPr lang="en-US" sz="3600" err="1"/>
              <a:t>LangGraph</a:t>
            </a:r>
            <a:r>
              <a:rPr lang="en-US" sz="3600"/>
              <a:t> and Azure Cosmos DB</a:t>
            </a:r>
          </a:p>
        </p:txBody>
      </p:sp>
      <p:pic>
        <p:nvPicPr>
          <p:cNvPr id="2" name="Picture 1" descr="A black and grey logo&#10;&#10;AI-generated content may be incorrect.">
            <a:extLst>
              <a:ext uri="{FF2B5EF4-FFF2-40B4-BE49-F238E27FC236}">
                <a16:creationId xmlns:a16="http://schemas.microsoft.com/office/drawing/2014/main" id="{0EBE4FEF-A461-4E85-A4E4-EECA020EB2DB}"/>
              </a:ext>
            </a:extLst>
          </p:cNvPr>
          <p:cNvPicPr>
            <a:picLocks noChangeAspect="1"/>
          </p:cNvPicPr>
          <p:nvPr/>
        </p:nvPicPr>
        <p:blipFill>
          <a:blip r:embed="rId3"/>
          <a:stretch>
            <a:fillRect/>
          </a:stretch>
        </p:blipFill>
        <p:spPr>
          <a:xfrm>
            <a:off x="2639083" y="5796651"/>
            <a:ext cx="1468075" cy="596781"/>
          </a:xfrm>
          <a:prstGeom prst="rect">
            <a:avLst/>
          </a:prstGeom>
        </p:spPr>
      </p:pic>
      <p:sp>
        <p:nvSpPr>
          <p:cNvPr id="3" name="Text Placeholder 4">
            <a:extLst>
              <a:ext uri="{FF2B5EF4-FFF2-40B4-BE49-F238E27FC236}">
                <a16:creationId xmlns:a16="http://schemas.microsoft.com/office/drawing/2014/main" id="{F573692E-5862-63DB-9119-C7CD16AA8DF4}"/>
              </a:ext>
            </a:extLst>
          </p:cNvPr>
          <p:cNvSpPr txBox="1">
            <a:spLocks/>
          </p:cNvSpPr>
          <p:nvPr/>
        </p:nvSpPr>
        <p:spPr bwMode="white">
          <a:xfrm>
            <a:off x="584200" y="6130287"/>
            <a:ext cx="1944709" cy="276999"/>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defRPr/>
            </a:pPr>
            <a:r>
              <a:rPr lang="en-US">
                <a:latin typeface="Segoe UI"/>
              </a:rPr>
              <a:t>In partnership with</a:t>
            </a:r>
          </a:p>
        </p:txBody>
      </p:sp>
      <p:sp>
        <p:nvSpPr>
          <p:cNvPr id="6" name="Text Placeholder 2">
            <a:extLst>
              <a:ext uri="{FF2B5EF4-FFF2-40B4-BE49-F238E27FC236}">
                <a16:creationId xmlns:a16="http://schemas.microsoft.com/office/drawing/2014/main" id="{5FD517CE-BCED-D37B-D8AD-3D289A79B4C7}"/>
              </a:ext>
            </a:extLst>
          </p:cNvPr>
          <p:cNvSpPr txBox="1">
            <a:spLocks/>
          </p:cNvSpPr>
          <p:nvPr/>
        </p:nvSpPr>
        <p:spPr bwMode="white">
          <a:xfrm>
            <a:off x="584200" y="4548047"/>
            <a:ext cx="5577840" cy="64633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Theo van Kraay </a:t>
            </a:r>
          </a:p>
          <a:p>
            <a:r>
              <a:rPr lang="en-US" sz="1400"/>
              <a:t>Principal Program Manager</a:t>
            </a:r>
          </a:p>
          <a:p>
            <a:r>
              <a:rPr lang="en-US" sz="1400"/>
              <a:t>Azure Cosmos DB</a:t>
            </a:r>
          </a:p>
        </p:txBody>
      </p:sp>
      <p:sp>
        <p:nvSpPr>
          <p:cNvPr id="7" name="Text Placeholder 2">
            <a:extLst>
              <a:ext uri="{FF2B5EF4-FFF2-40B4-BE49-F238E27FC236}">
                <a16:creationId xmlns:a16="http://schemas.microsoft.com/office/drawing/2014/main" id="{725DF06C-F6BA-0568-1954-318D366938A1}"/>
              </a:ext>
            </a:extLst>
          </p:cNvPr>
          <p:cNvSpPr txBox="1">
            <a:spLocks/>
          </p:cNvSpPr>
          <p:nvPr/>
        </p:nvSpPr>
        <p:spPr bwMode="white">
          <a:xfrm>
            <a:off x="2950908" y="4548047"/>
            <a:ext cx="2738549" cy="64633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a:t>James Codella</a:t>
            </a:r>
          </a:p>
          <a:p>
            <a:r>
              <a:rPr lang="en-US" sz="1400"/>
              <a:t>Principal Product Manager</a:t>
            </a:r>
          </a:p>
          <a:p>
            <a:r>
              <a:rPr lang="en-US" sz="1400"/>
              <a:t>Azure Cosmos DB</a:t>
            </a:r>
          </a:p>
        </p:txBody>
      </p:sp>
      <p:sp>
        <p:nvSpPr>
          <p:cNvPr id="10" name="Text Placeholder 2">
            <a:extLst>
              <a:ext uri="{FF2B5EF4-FFF2-40B4-BE49-F238E27FC236}">
                <a16:creationId xmlns:a16="http://schemas.microsoft.com/office/drawing/2014/main" id="{BA5B84E9-E935-5EB5-0CF6-9794D07732B6}"/>
              </a:ext>
            </a:extLst>
          </p:cNvPr>
          <p:cNvSpPr txBox="1">
            <a:spLocks/>
          </p:cNvSpPr>
          <p:nvPr/>
        </p:nvSpPr>
        <p:spPr bwMode="white">
          <a:xfrm>
            <a:off x="5313787" y="4556291"/>
            <a:ext cx="2019480" cy="646331"/>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rgbClr val="091F2C"/>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b="1" dirty="0">
                <a:solidFill>
                  <a:srgbClr val="252424"/>
                </a:solidFill>
                <a:latin typeface="Segoe UI"/>
                <a:cs typeface="Segoe UI"/>
              </a:rPr>
              <a:t>Aayush Kataria</a:t>
            </a:r>
            <a:r>
              <a:rPr lang="en-US" sz="1400" b="1" dirty="0">
                <a:cs typeface="Segoe UI"/>
              </a:rPr>
              <a:t> </a:t>
            </a:r>
          </a:p>
          <a:p>
            <a:r>
              <a:rPr lang="en-US" sz="1400" dirty="0">
                <a:cs typeface="Segoe UI"/>
              </a:rPr>
              <a:t>Software Engineer II</a:t>
            </a:r>
            <a:endParaRPr lang="en-US" sz="1400" dirty="0"/>
          </a:p>
          <a:p>
            <a:r>
              <a:rPr lang="en-US" sz="1400" dirty="0">
                <a:cs typeface="Segoe UI"/>
              </a:rPr>
              <a:t>Azure Cosmos DB</a:t>
            </a:r>
          </a:p>
        </p:txBody>
      </p:sp>
    </p:spTree>
    <p:extLst>
      <p:ext uri="{BB962C8B-B14F-4D97-AF65-F5344CB8AC3E}">
        <p14:creationId xmlns:p14="http://schemas.microsoft.com/office/powerpoint/2010/main" val="179507853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AC42E-29F3-6CC3-6C3A-CEF09ABC0BEE}"/>
              </a:ext>
            </a:extLst>
          </p:cNvPr>
          <p:cNvSpPr>
            <a:spLocks noGrp="1"/>
          </p:cNvSpPr>
          <p:nvPr>
            <p:ph type="title"/>
          </p:nvPr>
        </p:nvSpPr>
        <p:spPr/>
        <p:txBody>
          <a:bodyPr/>
          <a:lstStyle/>
          <a:p>
            <a:r>
              <a:rPr lang="en-US">
                <a:latin typeface="+mn-lt"/>
              </a:rPr>
              <a:t>What is an AI Agent?</a:t>
            </a:r>
          </a:p>
        </p:txBody>
      </p:sp>
      <p:sp>
        <p:nvSpPr>
          <p:cNvPr id="7" name="TextBox 6">
            <a:extLst>
              <a:ext uri="{FF2B5EF4-FFF2-40B4-BE49-F238E27FC236}">
                <a16:creationId xmlns:a16="http://schemas.microsoft.com/office/drawing/2014/main" id="{1D271689-FDAF-571F-819C-B26F5316824C}"/>
              </a:ext>
            </a:extLst>
          </p:cNvPr>
          <p:cNvSpPr txBox="1"/>
          <p:nvPr/>
        </p:nvSpPr>
        <p:spPr>
          <a:xfrm>
            <a:off x="708213" y="1519083"/>
            <a:ext cx="10990727" cy="4031873"/>
          </a:xfrm>
          <a:prstGeom prst="rect">
            <a:avLst/>
          </a:prstGeom>
          <a:noFill/>
        </p:spPr>
        <p:txBody>
          <a:bodyPr wrap="square">
            <a:spAutoFit/>
          </a:bodyPr>
          <a:lstStyle/>
          <a:p>
            <a:r>
              <a:rPr lang="en-US" sz="3200">
                <a:solidFill>
                  <a:srgbClr val="000000"/>
                </a:solidFill>
                <a:cs typeface="Segoe UI" panose="020B0502040204020203" pitchFamily="34" charset="0"/>
              </a:rPr>
              <a:t>“An </a:t>
            </a:r>
            <a:r>
              <a:rPr lang="en-US" sz="3200" b="1">
                <a:solidFill>
                  <a:srgbClr val="000000"/>
                </a:solidFill>
                <a:cs typeface="Segoe UI" panose="020B0502040204020203" pitchFamily="34" charset="0"/>
              </a:rPr>
              <a:t>AI agent</a:t>
            </a:r>
            <a:r>
              <a:rPr lang="en-US" sz="3200">
                <a:solidFill>
                  <a:srgbClr val="000000"/>
                </a:solidFill>
                <a:cs typeface="Segoe UI" panose="020B0502040204020203" pitchFamily="34" charset="0"/>
              </a:rPr>
              <a:t> is a software entity designed to perform tasks autonomously or semi-autonomously by receiving input, processing information, and taking actions to achieve specific goals.” – Semantic Kernel</a:t>
            </a:r>
          </a:p>
          <a:p>
            <a:pPr marL="285744" indent="-285744">
              <a:buFont typeface="Arial" panose="020B0604020202020204" pitchFamily="34" charset="0"/>
              <a:buChar char="•"/>
            </a:pPr>
            <a:endParaRPr lang="en-US" sz="3200">
              <a:solidFill>
                <a:srgbClr val="000000"/>
              </a:solidFill>
              <a:cs typeface="Segoe UI" panose="020B0502040204020203" pitchFamily="34" charset="0"/>
            </a:endParaRPr>
          </a:p>
          <a:p>
            <a:pPr marL="285744" indent="-285744">
              <a:buFont typeface="Arial" panose="020B0604020202020204" pitchFamily="34" charset="0"/>
              <a:buChar char="•"/>
            </a:pPr>
            <a:endParaRPr lang="en-US" sz="3200">
              <a:solidFill>
                <a:srgbClr val="000000"/>
              </a:solidFill>
              <a:cs typeface="Segoe UI" panose="020B0502040204020203" pitchFamily="34" charset="0"/>
            </a:endParaRPr>
          </a:p>
          <a:p>
            <a:r>
              <a:rPr lang="en-US" sz="3200">
                <a:solidFill>
                  <a:srgbClr val="000000"/>
                </a:solidFill>
                <a:cs typeface="Segoe UI" panose="020B0502040204020203" pitchFamily="34" charset="0"/>
              </a:rPr>
              <a:t>“An </a:t>
            </a:r>
            <a:r>
              <a:rPr lang="en-US" sz="3200" b="1">
                <a:solidFill>
                  <a:srgbClr val="000000"/>
                </a:solidFill>
                <a:cs typeface="Segoe UI" panose="020B0502040204020203" pitchFamily="34" charset="0"/>
              </a:rPr>
              <a:t>agent</a:t>
            </a:r>
            <a:r>
              <a:rPr lang="en-US" sz="3200">
                <a:solidFill>
                  <a:srgbClr val="000000"/>
                </a:solidFill>
                <a:cs typeface="Segoe UI" panose="020B0502040204020203" pitchFamily="34" charset="0"/>
              </a:rPr>
              <a:t> is a system that uses an LLM to decide the control flow of an application” – </a:t>
            </a:r>
            <a:r>
              <a:rPr lang="en-US" sz="3200" err="1">
                <a:solidFill>
                  <a:srgbClr val="000000"/>
                </a:solidFill>
                <a:cs typeface="Segoe UI" panose="020B0502040204020203" pitchFamily="34" charset="0"/>
              </a:rPr>
              <a:t>LangGraph</a:t>
            </a:r>
            <a:endParaRPr lang="en-US" sz="3200">
              <a:solidFill>
                <a:srgbClr val="000000"/>
              </a:solidFill>
              <a:cs typeface="Segoe UI" panose="020B0502040204020203" pitchFamily="34" charset="0"/>
            </a:endParaRPr>
          </a:p>
        </p:txBody>
      </p:sp>
    </p:spTree>
    <p:extLst>
      <p:ext uri="{BB962C8B-B14F-4D97-AF65-F5344CB8AC3E}">
        <p14:creationId xmlns:p14="http://schemas.microsoft.com/office/powerpoint/2010/main" val="1226262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B4DCE-9B29-8F41-CF05-6C4615FD654C}"/>
              </a:ext>
            </a:extLst>
          </p:cNvPr>
          <p:cNvSpPr>
            <a:spLocks noGrp="1"/>
          </p:cNvSpPr>
          <p:nvPr>
            <p:ph type="title"/>
          </p:nvPr>
        </p:nvSpPr>
        <p:spPr/>
        <p:txBody>
          <a:bodyPr/>
          <a:lstStyle/>
          <a:p>
            <a:r>
              <a:rPr lang="en-US"/>
              <a:t>Why multi-agent?</a:t>
            </a:r>
          </a:p>
        </p:txBody>
      </p:sp>
      <p:sp>
        <p:nvSpPr>
          <p:cNvPr id="3" name="Content Placeholder 2">
            <a:extLst>
              <a:ext uri="{FF2B5EF4-FFF2-40B4-BE49-F238E27FC236}">
                <a16:creationId xmlns:a16="http://schemas.microsoft.com/office/drawing/2014/main" id="{27CF10DA-17B3-2A1D-88EF-1B9971416968}"/>
              </a:ext>
            </a:extLst>
          </p:cNvPr>
          <p:cNvSpPr>
            <a:spLocks noGrp="1"/>
          </p:cNvSpPr>
          <p:nvPr>
            <p:ph idx="1"/>
          </p:nvPr>
        </p:nvSpPr>
        <p:spPr>
          <a:xfrm>
            <a:off x="584200" y="1435503"/>
            <a:ext cx="11018520" cy="4566052"/>
          </a:xfrm>
        </p:spPr>
        <p:txBody>
          <a:bodyPr>
            <a:normAutofit/>
          </a:bodyPr>
          <a:lstStyle/>
          <a:p>
            <a:pPr marL="0" indent="0">
              <a:buNone/>
            </a:pPr>
            <a:r>
              <a:rPr lang="en-US" sz="1600"/>
              <a:t>Multi-agent applications utilize multiple specialized LLMs working collaboratively to address complex tasks.​</a:t>
            </a:r>
          </a:p>
          <a:p>
            <a:endParaRPr lang="en-US" sz="1600"/>
          </a:p>
          <a:p>
            <a:pPr marL="0" indent="0">
              <a:buNone/>
            </a:pPr>
            <a:r>
              <a:rPr lang="en-US" sz="1600"/>
              <a:t>Specialized agents can handle distinct tasks leading to more deterministic and accurate outcomes compared to a single, generalist LLM. ​</a:t>
            </a:r>
          </a:p>
          <a:p>
            <a:endParaRPr lang="en-US" sz="1600"/>
          </a:p>
          <a:p>
            <a:pPr marL="0" indent="0">
              <a:buNone/>
            </a:pPr>
            <a:r>
              <a:rPr lang="en-US" sz="1600"/>
              <a:t>By assigning specific roles to different LLM agents, such as data retrieval, analysis, tool usage, etc., they can communicate and coordinate to solve problems more effectively and predictably.</a:t>
            </a:r>
          </a:p>
        </p:txBody>
      </p:sp>
    </p:spTree>
    <p:extLst>
      <p:ext uri="{BB962C8B-B14F-4D97-AF65-F5344CB8AC3E}">
        <p14:creationId xmlns:p14="http://schemas.microsoft.com/office/powerpoint/2010/main" val="2065294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C2A4F2-F676-6D9A-8328-BD545591C728}"/>
              </a:ext>
            </a:extLst>
          </p:cNvPr>
          <p:cNvSpPr>
            <a:spLocks noGrp="1"/>
          </p:cNvSpPr>
          <p:nvPr>
            <p:ph type="title"/>
          </p:nvPr>
        </p:nvSpPr>
        <p:spPr>
          <a:xfrm>
            <a:off x="575035" y="503398"/>
            <a:ext cx="10826839" cy="553997"/>
          </a:xfrm>
        </p:spPr>
        <p:txBody>
          <a:bodyPr/>
          <a:lstStyle/>
          <a:p>
            <a:r>
              <a:rPr lang="en-US">
                <a:latin typeface="+mn-lt"/>
              </a:rPr>
              <a:t>Atomic unit of GenAI</a:t>
            </a:r>
          </a:p>
        </p:txBody>
      </p:sp>
      <p:cxnSp>
        <p:nvCxnSpPr>
          <p:cNvPr id="12" name="Straight Arrow Connector 11">
            <a:extLst>
              <a:ext uri="{FF2B5EF4-FFF2-40B4-BE49-F238E27FC236}">
                <a16:creationId xmlns:a16="http://schemas.microsoft.com/office/drawing/2014/main" id="{A7103446-E635-A694-5CF7-9AA93A7DC72D}"/>
              </a:ext>
            </a:extLst>
          </p:cNvPr>
          <p:cNvCxnSpPr>
            <a:cxnSpLocks/>
          </p:cNvCxnSpPr>
          <p:nvPr/>
        </p:nvCxnSpPr>
        <p:spPr>
          <a:xfrm>
            <a:off x="2284209" y="4477409"/>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AD577CE-AF4C-A032-FAB6-367CDBF70A38}"/>
              </a:ext>
            </a:extLst>
          </p:cNvPr>
          <p:cNvSpPr txBox="1"/>
          <p:nvPr/>
        </p:nvSpPr>
        <p:spPr>
          <a:xfrm>
            <a:off x="3745391" y="1017523"/>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Input to the model. “Prompt engineering” is the primary lever that customers have to achieve their desired outputs. Developers transform input into prompts that the model can use.</a:t>
            </a:r>
          </a:p>
        </p:txBody>
      </p:sp>
      <p:sp>
        <p:nvSpPr>
          <p:cNvPr id="30" name="TextBox 29">
            <a:extLst>
              <a:ext uri="{FF2B5EF4-FFF2-40B4-BE49-F238E27FC236}">
                <a16:creationId xmlns:a16="http://schemas.microsoft.com/office/drawing/2014/main" id="{67D362E5-07C1-A27E-1800-85DB82730B70}"/>
              </a:ext>
            </a:extLst>
          </p:cNvPr>
          <p:cNvSpPr txBox="1"/>
          <p:nvPr/>
        </p:nvSpPr>
        <p:spPr>
          <a:xfrm>
            <a:off x="3745391" y="2944999"/>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“AI”. Most apps with use off-the-shelf models hosted as an API. Parameters are turned for desired performance characteristics.</a:t>
            </a:r>
          </a:p>
        </p:txBody>
      </p:sp>
      <p:sp>
        <p:nvSpPr>
          <p:cNvPr id="31" name="TextBox 30">
            <a:extLst>
              <a:ext uri="{FF2B5EF4-FFF2-40B4-BE49-F238E27FC236}">
                <a16:creationId xmlns:a16="http://schemas.microsoft.com/office/drawing/2014/main" id="{46F11E7D-3CAD-56C5-7D48-41743E30FD2D}"/>
              </a:ext>
            </a:extLst>
          </p:cNvPr>
          <p:cNvSpPr txBox="1"/>
          <p:nvPr/>
        </p:nvSpPr>
        <p:spPr>
          <a:xfrm>
            <a:off x="3745391" y="4868392"/>
            <a:ext cx="6461515" cy="1532408"/>
          </a:xfrm>
          <a:prstGeom prst="rect">
            <a:avLst/>
          </a:prstGeom>
          <a:solidFill>
            <a:schemeClr val="bg2">
              <a:lumMod val="95000"/>
              <a:alpha val="63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The “</a:t>
            </a:r>
            <a:r>
              <a:rPr lang="en-US" sz="2000" err="1"/>
              <a:t>Gen”erated</a:t>
            </a:r>
            <a:r>
              <a:rPr lang="en-US" sz="2000"/>
              <a:t> output of the model. Typically, we specify the output we want and work backwards to determine the model and prompts we’ll use to achieve it.</a:t>
            </a:r>
          </a:p>
        </p:txBody>
      </p:sp>
      <p:sp>
        <p:nvSpPr>
          <p:cNvPr id="7" name="Rectangle 6">
            <a:extLst>
              <a:ext uri="{FF2B5EF4-FFF2-40B4-BE49-F238E27FC236}">
                <a16:creationId xmlns:a16="http://schemas.microsoft.com/office/drawing/2014/main" id="{40678E5C-24D3-8CA7-AAD4-A6A1E781F24A}"/>
              </a:ext>
            </a:extLst>
          </p:cNvPr>
          <p:cNvSpPr/>
          <p:nvPr/>
        </p:nvSpPr>
        <p:spPr bwMode="auto">
          <a:xfrm>
            <a:off x="972518" y="1021607"/>
            <a:ext cx="2623383"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Prompt</a:t>
            </a:r>
          </a:p>
        </p:txBody>
      </p:sp>
      <p:sp>
        <p:nvSpPr>
          <p:cNvPr id="8" name="Rectangle 7">
            <a:extLst>
              <a:ext uri="{FF2B5EF4-FFF2-40B4-BE49-F238E27FC236}">
                <a16:creationId xmlns:a16="http://schemas.microsoft.com/office/drawing/2014/main" id="{2627A994-58C1-7FA1-B305-3D9F4994461C}"/>
              </a:ext>
            </a:extLst>
          </p:cNvPr>
          <p:cNvSpPr/>
          <p:nvPr/>
        </p:nvSpPr>
        <p:spPr bwMode="auto">
          <a:xfrm>
            <a:off x="972518" y="2944999"/>
            <a:ext cx="2623383"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Model</a:t>
            </a:r>
          </a:p>
        </p:txBody>
      </p:sp>
      <p:cxnSp>
        <p:nvCxnSpPr>
          <p:cNvPr id="10" name="Straight Arrow Connector 9">
            <a:extLst>
              <a:ext uri="{FF2B5EF4-FFF2-40B4-BE49-F238E27FC236}">
                <a16:creationId xmlns:a16="http://schemas.microsoft.com/office/drawing/2014/main" id="{C2D1D198-5A41-3552-9126-E93A3FA327E0}"/>
              </a:ext>
            </a:extLst>
          </p:cNvPr>
          <p:cNvCxnSpPr>
            <a:cxnSpLocks/>
          </p:cNvCxnSpPr>
          <p:nvPr/>
        </p:nvCxnSpPr>
        <p:spPr>
          <a:xfrm>
            <a:off x="2284209" y="2554016"/>
            <a:ext cx="0" cy="39098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360AA187-7C92-4E1B-6F7D-49CF191271D6}"/>
              </a:ext>
            </a:extLst>
          </p:cNvPr>
          <p:cNvSpPr/>
          <p:nvPr/>
        </p:nvSpPr>
        <p:spPr bwMode="auto">
          <a:xfrm>
            <a:off x="972518" y="4868392"/>
            <a:ext cx="2623383" cy="1532408"/>
          </a:xfrm>
          <a:prstGeom prst="rect">
            <a:avLst/>
          </a:prstGeom>
          <a:solidFill>
            <a:schemeClr val="bg2">
              <a:lumMod val="95000"/>
              <a:alpha val="63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Output</a:t>
            </a:r>
          </a:p>
        </p:txBody>
      </p:sp>
    </p:spTree>
    <p:extLst>
      <p:ext uri="{BB962C8B-B14F-4D97-AF65-F5344CB8AC3E}">
        <p14:creationId xmlns:p14="http://schemas.microsoft.com/office/powerpoint/2010/main" val="330280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4E091E8-B950-7FD5-C0BD-070BA31F9A02}"/>
              </a:ext>
            </a:extLst>
          </p:cNvPr>
          <p:cNvSpPr txBox="1"/>
          <p:nvPr/>
        </p:nvSpPr>
        <p:spPr>
          <a:xfrm>
            <a:off x="3971636" y="3038857"/>
            <a:ext cx="4385379"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72000" bIns="0" rtlCol="0" anchor="ctr">
            <a:noAutofit/>
          </a:bodyPr>
          <a:lstStyle/>
          <a:p>
            <a:pPr algn="l"/>
            <a:r>
              <a:rPr lang="en-US" sz="2000"/>
              <a:t>AKA “RAG”. Frequently semantic/vector search, but can be as simple as full-text or queries. Can also be enriched with Graph/etc. patterns.</a:t>
            </a:r>
          </a:p>
        </p:txBody>
      </p:sp>
      <p:sp>
        <p:nvSpPr>
          <p:cNvPr id="8" name="TextBox 7">
            <a:extLst>
              <a:ext uri="{FF2B5EF4-FFF2-40B4-BE49-F238E27FC236}">
                <a16:creationId xmlns:a16="http://schemas.microsoft.com/office/drawing/2014/main" id="{65535CBF-67B3-09FE-4971-63ED04C89C54}"/>
              </a:ext>
            </a:extLst>
          </p:cNvPr>
          <p:cNvSpPr txBox="1"/>
          <p:nvPr/>
        </p:nvSpPr>
        <p:spPr>
          <a:xfrm>
            <a:off x="3971636" y="1235319"/>
            <a:ext cx="4385379"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Chat history, user data (name, order history, etc.)</a:t>
            </a:r>
          </a:p>
        </p:txBody>
      </p:sp>
      <p:sp>
        <p:nvSpPr>
          <p:cNvPr id="9" name="TextBox 8">
            <a:extLst>
              <a:ext uri="{FF2B5EF4-FFF2-40B4-BE49-F238E27FC236}">
                <a16:creationId xmlns:a16="http://schemas.microsoft.com/office/drawing/2014/main" id="{2271952A-EDF8-4B9F-7485-4494C398F7E2}"/>
              </a:ext>
            </a:extLst>
          </p:cNvPr>
          <p:cNvSpPr txBox="1"/>
          <p:nvPr/>
        </p:nvSpPr>
        <p:spPr>
          <a:xfrm>
            <a:off x="3971636" y="4842396"/>
            <a:ext cx="4385379" cy="1532408"/>
          </a:xfrm>
          <a:prstGeom prst="rect">
            <a:avLst/>
          </a:prstGeom>
          <a:solidFill>
            <a:schemeClr val="bg2">
              <a:lumMod val="95000"/>
              <a:alpha val="60000"/>
            </a:schemeClr>
          </a:solidFill>
          <a:ln w="12700">
            <a:noFill/>
          </a:ln>
          <a:effectLst>
            <a:outerShdw blurRad="50800" dist="38100" dir="2700000" algn="tl" rotWithShape="0">
              <a:prstClr val="black">
                <a:alpha val="40000"/>
              </a:prstClr>
            </a:outerShdw>
          </a:effectLst>
        </p:spPr>
        <p:txBody>
          <a:bodyPr wrap="square" lIns="548640" tIns="0" rIns="0" bIns="0" rtlCol="0" anchor="ctr">
            <a:noAutofit/>
          </a:bodyPr>
          <a:lstStyle/>
          <a:p>
            <a:pPr algn="l"/>
            <a:r>
              <a:rPr lang="en-US" sz="2000"/>
              <a:t>Context specific. Often involves “inner” </a:t>
            </a:r>
            <a:r>
              <a:rPr lang="en-US" sz="2000" err="1"/>
              <a:t>GenAI</a:t>
            </a:r>
            <a:r>
              <a:rPr lang="en-US" sz="2000"/>
              <a:t> solutions. For example, NL2Query</a:t>
            </a:r>
          </a:p>
        </p:txBody>
      </p:sp>
      <p:sp>
        <p:nvSpPr>
          <p:cNvPr id="2" name="Title 1">
            <a:extLst>
              <a:ext uri="{FF2B5EF4-FFF2-40B4-BE49-F238E27FC236}">
                <a16:creationId xmlns:a16="http://schemas.microsoft.com/office/drawing/2014/main" id="{E2099821-33BA-A9F5-3A92-48FE3296265C}"/>
              </a:ext>
            </a:extLst>
          </p:cNvPr>
          <p:cNvSpPr>
            <a:spLocks noGrp="1"/>
          </p:cNvSpPr>
          <p:nvPr>
            <p:ph type="title"/>
          </p:nvPr>
        </p:nvSpPr>
        <p:spPr/>
        <p:txBody>
          <a:bodyPr/>
          <a:lstStyle/>
          <a:p>
            <a:r>
              <a:rPr lang="en-US"/>
              <a:t>Prompt engineering (simplified)</a:t>
            </a:r>
          </a:p>
        </p:txBody>
      </p:sp>
      <p:sp>
        <p:nvSpPr>
          <p:cNvPr id="3" name="Rectangle 2">
            <a:extLst>
              <a:ext uri="{FF2B5EF4-FFF2-40B4-BE49-F238E27FC236}">
                <a16:creationId xmlns:a16="http://schemas.microsoft.com/office/drawing/2014/main" id="{FDA5FBE5-3299-32E3-AD7E-E0BC478BF710}"/>
              </a:ext>
            </a:extLst>
          </p:cNvPr>
          <p:cNvSpPr/>
          <p:nvPr/>
        </p:nvSpPr>
        <p:spPr bwMode="auto">
          <a:xfrm>
            <a:off x="9091086" y="3038857"/>
            <a:ext cx="2623383"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tx1"/>
                </a:solidFill>
                <a:ea typeface="Segoe UI" pitchFamily="34" charset="0"/>
                <a:cs typeface="Segoe UI" pitchFamily="34" charset="0"/>
              </a:rPr>
              <a:t>Prompt</a:t>
            </a:r>
          </a:p>
        </p:txBody>
      </p:sp>
      <p:sp>
        <p:nvSpPr>
          <p:cNvPr id="4" name="Rectangle 3">
            <a:extLst>
              <a:ext uri="{FF2B5EF4-FFF2-40B4-BE49-F238E27FC236}">
                <a16:creationId xmlns:a16="http://schemas.microsoft.com/office/drawing/2014/main" id="{6C9735A3-DBBE-936D-BF1F-D8B043837B9C}"/>
              </a:ext>
            </a:extLst>
          </p:cNvPr>
          <p:cNvSpPr/>
          <p:nvPr/>
        </p:nvSpPr>
        <p:spPr bwMode="auto">
          <a:xfrm>
            <a:off x="1152090" y="3038857"/>
            <a:ext cx="2623383"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Knowledge</a:t>
            </a:r>
          </a:p>
        </p:txBody>
      </p:sp>
      <p:sp>
        <p:nvSpPr>
          <p:cNvPr id="5" name="Rectangle 4">
            <a:extLst>
              <a:ext uri="{FF2B5EF4-FFF2-40B4-BE49-F238E27FC236}">
                <a16:creationId xmlns:a16="http://schemas.microsoft.com/office/drawing/2014/main" id="{02E9AF61-A03A-2621-DC8A-275214ABB88B}"/>
              </a:ext>
            </a:extLst>
          </p:cNvPr>
          <p:cNvSpPr/>
          <p:nvPr/>
        </p:nvSpPr>
        <p:spPr bwMode="auto">
          <a:xfrm>
            <a:off x="1152090" y="1235319"/>
            <a:ext cx="2623383"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User/App context</a:t>
            </a:r>
          </a:p>
        </p:txBody>
      </p:sp>
      <p:sp>
        <p:nvSpPr>
          <p:cNvPr id="6" name="Rectangle 5">
            <a:extLst>
              <a:ext uri="{FF2B5EF4-FFF2-40B4-BE49-F238E27FC236}">
                <a16:creationId xmlns:a16="http://schemas.microsoft.com/office/drawing/2014/main" id="{06F096BD-4E98-BB36-47A6-824628C0B890}"/>
              </a:ext>
            </a:extLst>
          </p:cNvPr>
          <p:cNvSpPr/>
          <p:nvPr/>
        </p:nvSpPr>
        <p:spPr bwMode="auto">
          <a:xfrm>
            <a:off x="1152091" y="4842396"/>
            <a:ext cx="2623383" cy="1532408"/>
          </a:xfrm>
          <a:prstGeom prst="rect">
            <a:avLst/>
          </a:prstGeom>
          <a:solidFill>
            <a:schemeClr val="bg2">
              <a:lumMod val="95000"/>
              <a:alpha val="60000"/>
            </a:schemeClr>
          </a:solidFill>
          <a:ln w="12700">
            <a:noFill/>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000">
                <a:solidFill>
                  <a:schemeClr val="accent2"/>
                </a:solidFill>
                <a:ea typeface="Segoe UI" pitchFamily="34" charset="0"/>
                <a:cs typeface="Segoe UI" pitchFamily="34" charset="0"/>
              </a:rPr>
              <a:t>“Skills”</a:t>
            </a:r>
          </a:p>
        </p:txBody>
      </p:sp>
      <p:cxnSp>
        <p:nvCxnSpPr>
          <p:cNvPr id="11" name="Connector: Elbow 10">
            <a:extLst>
              <a:ext uri="{FF2B5EF4-FFF2-40B4-BE49-F238E27FC236}">
                <a16:creationId xmlns:a16="http://schemas.microsoft.com/office/drawing/2014/main" id="{FB72BB87-52F1-81DA-701D-2391EA60168D}"/>
              </a:ext>
            </a:extLst>
          </p:cNvPr>
          <p:cNvCxnSpPr>
            <a:cxnSpLocks/>
          </p:cNvCxnSpPr>
          <p:nvPr/>
        </p:nvCxnSpPr>
        <p:spPr>
          <a:xfrm>
            <a:off x="8357015" y="2001523"/>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D09561D-3F66-B621-891E-25F10C884A72}"/>
              </a:ext>
            </a:extLst>
          </p:cNvPr>
          <p:cNvCxnSpPr>
            <a:cxnSpLocks/>
          </p:cNvCxnSpPr>
          <p:nvPr/>
        </p:nvCxnSpPr>
        <p:spPr>
          <a:xfrm flipV="1">
            <a:off x="8357015" y="3805061"/>
            <a:ext cx="734071" cy="1803539"/>
          </a:xfrm>
          <a:prstGeom prst="bentConnector3">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E916C55-B2A6-7428-ACE3-182856D39B2E}"/>
              </a:ext>
            </a:extLst>
          </p:cNvPr>
          <p:cNvCxnSpPr>
            <a:cxnSpLocks/>
          </p:cNvCxnSpPr>
          <p:nvPr/>
        </p:nvCxnSpPr>
        <p:spPr>
          <a:xfrm>
            <a:off x="8357015" y="3805061"/>
            <a:ext cx="73407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42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02B943-027A-2A3C-F10A-955B7528867C}"/>
              </a:ext>
            </a:extLst>
          </p:cNvPr>
          <p:cNvSpPr>
            <a:spLocks noGrp="1"/>
          </p:cNvSpPr>
          <p:nvPr>
            <p:ph type="title"/>
          </p:nvPr>
        </p:nvSpPr>
        <p:spPr/>
        <p:txBody>
          <a:bodyPr/>
          <a:lstStyle/>
          <a:p>
            <a:pPr algn="ctr"/>
            <a:r>
              <a:rPr lang="en-US">
                <a:solidFill>
                  <a:srgbClr val="000000"/>
                </a:solidFill>
                <a:latin typeface="+mn-lt"/>
              </a:rPr>
              <a:t>Common features of AI Agents</a:t>
            </a:r>
          </a:p>
        </p:txBody>
      </p:sp>
      <p:sp>
        <p:nvSpPr>
          <p:cNvPr id="8" name="Rectangle 7">
            <a:extLst>
              <a:ext uri="{FF2B5EF4-FFF2-40B4-BE49-F238E27FC236}">
                <a16:creationId xmlns:a16="http://schemas.microsoft.com/office/drawing/2014/main" id="{677721C2-E979-3BB1-F513-BA361D68785A}"/>
              </a:ext>
            </a:extLst>
          </p:cNvPr>
          <p:cNvSpPr/>
          <p:nvPr/>
        </p:nvSpPr>
        <p:spPr bwMode="auto">
          <a:xfrm>
            <a:off x="463297" y="1401365"/>
            <a:ext cx="10641107" cy="50969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285744" indent="-285744">
              <a:buFont typeface="Arial" panose="020B0604020202020204" pitchFamily="34" charset="0"/>
              <a:buChar char="•"/>
            </a:pPr>
            <a:r>
              <a:rPr lang="en-US" sz="2400" b="1">
                <a:solidFill>
                  <a:schemeClr val="accent2"/>
                </a:solidFill>
              </a:rPr>
              <a:t>Planning. </a:t>
            </a:r>
            <a:r>
              <a:rPr lang="en-US" sz="2400">
                <a:solidFill>
                  <a:srgbClr val="000000"/>
                </a:solidFill>
              </a:rPr>
              <a:t>AI agents can create step-by-step plans and can use feedback to improve refine future outputs.</a:t>
            </a:r>
          </a:p>
          <a:p>
            <a:pPr marL="285744" indent="-285744">
              <a:buFont typeface="Arial" panose="020B0604020202020204" pitchFamily="34" charset="0"/>
              <a:buChar char="•"/>
            </a:pPr>
            <a:endParaRPr lang="en-US" sz="2400">
              <a:solidFill>
                <a:srgbClr val="000000"/>
              </a:solidFill>
            </a:endParaRPr>
          </a:p>
          <a:p>
            <a:pPr marL="285744" indent="-285744">
              <a:buFont typeface="Arial" panose="020B0604020202020204" pitchFamily="34" charset="0"/>
              <a:buChar char="•"/>
            </a:pPr>
            <a:r>
              <a:rPr lang="en-US" sz="2400" b="1">
                <a:solidFill>
                  <a:schemeClr val="accent2"/>
                </a:solidFill>
              </a:rPr>
              <a:t>Memory. </a:t>
            </a:r>
            <a:r>
              <a:rPr lang="en-US" sz="2400">
                <a:solidFill>
                  <a:srgbClr val="000000"/>
                </a:solidFill>
              </a:rPr>
              <a:t>Agents rely on short-term memory for immediate prompts and leverage long-term data retention—often via retrieval-augmented generation (RAG)—for broader context and recall.</a:t>
            </a:r>
          </a:p>
          <a:p>
            <a:pPr marL="285744" indent="-285744">
              <a:buFont typeface="Arial" panose="020B0604020202020204" pitchFamily="34" charset="0"/>
              <a:buChar char="•"/>
            </a:pPr>
            <a:endParaRPr lang="en-US" sz="2400">
              <a:solidFill>
                <a:srgbClr val="000000"/>
              </a:solidFill>
            </a:endParaRPr>
          </a:p>
          <a:p>
            <a:pPr marL="285744" indent="-285744">
              <a:buFont typeface="Arial" panose="020B0604020202020204" pitchFamily="34" charset="0"/>
              <a:buChar char="•"/>
            </a:pPr>
            <a:r>
              <a:rPr lang="en-US" sz="2400" b="1">
                <a:solidFill>
                  <a:schemeClr val="accent2"/>
                </a:solidFill>
              </a:rPr>
              <a:t>Perception</a:t>
            </a:r>
            <a:r>
              <a:rPr lang="en-US" sz="2400">
                <a:solidFill>
                  <a:schemeClr val="accent2"/>
                </a:solidFill>
              </a:rPr>
              <a:t>. </a:t>
            </a:r>
            <a:r>
              <a:rPr lang="en-US" sz="2400">
                <a:solidFill>
                  <a:srgbClr val="000000"/>
                </a:solidFill>
              </a:rPr>
              <a:t>AI agents can retrieve data and process information making them more interactive and contextually aware. </a:t>
            </a:r>
          </a:p>
          <a:p>
            <a:pPr marL="285744" indent="-285744">
              <a:buFont typeface="Arial" panose="020B0604020202020204" pitchFamily="34" charset="0"/>
              <a:buChar char="•"/>
            </a:pPr>
            <a:endParaRPr lang="en-US" sz="2400">
              <a:solidFill>
                <a:srgbClr val="000000"/>
              </a:solidFill>
            </a:endParaRPr>
          </a:p>
          <a:p>
            <a:pPr marL="285744" indent="-285744">
              <a:buFont typeface="Arial" panose="020B0604020202020204" pitchFamily="34" charset="0"/>
              <a:buChar char="•"/>
            </a:pPr>
            <a:r>
              <a:rPr lang="en-US" sz="2400" b="1">
                <a:solidFill>
                  <a:schemeClr val="accent2"/>
                </a:solidFill>
              </a:rPr>
              <a:t>Tool Use. </a:t>
            </a:r>
            <a:r>
              <a:rPr lang="en-US" sz="2400">
                <a:solidFill>
                  <a:srgbClr val="000000"/>
                </a:solidFill>
              </a:rPr>
              <a:t>Agents can run functions or call external APIs for information or to perform actions. These are also called tools.</a:t>
            </a:r>
          </a:p>
        </p:txBody>
      </p:sp>
    </p:spTree>
    <p:extLst>
      <p:ext uri="{BB962C8B-B14F-4D97-AF65-F5344CB8AC3E}">
        <p14:creationId xmlns:p14="http://schemas.microsoft.com/office/powerpoint/2010/main" val="398139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CE48F-1C4C-8EDE-4BB4-5C6A38C1A86F}"/>
              </a:ext>
            </a:extLst>
          </p:cNvPr>
          <p:cNvSpPr>
            <a:spLocks noGrp="1"/>
          </p:cNvSpPr>
          <p:nvPr>
            <p:ph type="title"/>
          </p:nvPr>
        </p:nvSpPr>
        <p:spPr/>
        <p:txBody>
          <a:bodyPr/>
          <a:lstStyle/>
          <a:p>
            <a:r>
              <a:rPr lang="en-US">
                <a:solidFill>
                  <a:schemeClr val="tx2"/>
                </a:solidFill>
              </a:rPr>
              <a:t>AI Agents are a lot like “intelligent” functions</a:t>
            </a:r>
          </a:p>
        </p:txBody>
      </p:sp>
      <p:sp>
        <p:nvSpPr>
          <p:cNvPr id="5" name="Rectangle 2">
            <a:extLst>
              <a:ext uri="{FF2B5EF4-FFF2-40B4-BE49-F238E27FC236}">
                <a16:creationId xmlns:a16="http://schemas.microsoft.com/office/drawing/2014/main" id="{A6A0B929-F138-0940-0A17-5AB38F630EFE}"/>
              </a:ext>
            </a:extLst>
          </p:cNvPr>
          <p:cNvSpPr>
            <a:spLocks noChangeArrowheads="1"/>
          </p:cNvSpPr>
          <p:nvPr/>
        </p:nvSpPr>
        <p:spPr bwMode="auto">
          <a:xfrm>
            <a:off x="414530" y="1149296"/>
            <a:ext cx="11338559"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377" eaLnBrk="0" fontAlgn="base" hangingPunct="0">
              <a:spcBef>
                <a:spcPct val="0"/>
              </a:spcBef>
              <a:spcAft>
                <a:spcPct val="0"/>
              </a:spcAft>
            </a:pPr>
            <a:r>
              <a:rPr lang="en-US" altLang="en-US" sz="2400" b="1">
                <a:solidFill>
                  <a:schemeClr val="accent2"/>
                </a:solidFill>
              </a:rPr>
              <a:t>Has inputs &amp; outputs.</a:t>
            </a:r>
            <a:endParaRPr lang="en-US" altLang="en-US" sz="2400">
              <a:solidFill>
                <a:schemeClr val="accent2"/>
              </a:solidFill>
            </a:endParaRPr>
          </a:p>
          <a:p>
            <a:pPr marL="285744" indent="-285744" eaLnBrk="0" fontAlgn="base" hangingPunct="0">
              <a:spcBef>
                <a:spcPct val="0"/>
              </a:spcBef>
              <a:spcAft>
                <a:spcPct val="0"/>
              </a:spcAft>
              <a:buFont typeface="Arial" panose="020B0604020202020204" pitchFamily="34" charset="0"/>
              <a:buChar char="•"/>
            </a:pPr>
            <a:r>
              <a:rPr lang="en-US" altLang="en-US" sz="2400" b="1"/>
              <a:t>Functions</a:t>
            </a:r>
            <a:r>
              <a:rPr lang="en-US" altLang="en-US" sz="2400"/>
              <a:t> take arguments and can (optionally) return something,</a:t>
            </a:r>
          </a:p>
          <a:p>
            <a:pPr marL="285744" indent="-285744" eaLnBrk="0" fontAlgn="base" hangingPunct="0">
              <a:spcBef>
                <a:spcPct val="0"/>
              </a:spcBef>
              <a:spcAft>
                <a:spcPct val="0"/>
              </a:spcAft>
              <a:buFont typeface="Arial" panose="020B0604020202020204" pitchFamily="34" charset="0"/>
              <a:buChar char="•"/>
            </a:pPr>
            <a:r>
              <a:rPr lang="en-US" altLang="en-US" sz="2400" b="1"/>
              <a:t>AI agents </a:t>
            </a:r>
            <a:r>
              <a:rPr lang="en-US" altLang="en-US" sz="2400"/>
              <a:t>process prompts or data and then generate responses or actions.</a:t>
            </a:r>
          </a:p>
          <a:p>
            <a:pPr marL="285744" indent="-285744" defTabSz="914377" eaLnBrk="0" fontAlgn="base" hangingPunct="0">
              <a:spcBef>
                <a:spcPct val="0"/>
              </a:spcBef>
              <a:spcAft>
                <a:spcPct val="0"/>
              </a:spcAft>
              <a:buFont typeface="Arial" panose="020B0604020202020204" pitchFamily="34" charset="0"/>
              <a:buChar char="•"/>
            </a:pPr>
            <a:endParaRPr lang="en-US" altLang="en-US" sz="2400"/>
          </a:p>
          <a:p>
            <a:pPr defTabSz="914377" eaLnBrk="0" fontAlgn="base" hangingPunct="0">
              <a:spcBef>
                <a:spcPct val="0"/>
              </a:spcBef>
              <a:spcAft>
                <a:spcPct val="0"/>
              </a:spcAft>
            </a:pPr>
            <a:r>
              <a:rPr lang="en-US" altLang="en-US" sz="2400" b="1">
                <a:solidFill>
                  <a:schemeClr val="accent2"/>
                </a:solidFill>
              </a:rPr>
              <a:t>Encapsulates logic</a:t>
            </a:r>
            <a:endParaRPr lang="en-US" altLang="en-US" sz="2400">
              <a:solidFill>
                <a:schemeClr val="accent2"/>
              </a:solidFill>
            </a:endParaRPr>
          </a:p>
          <a:p>
            <a:pPr marL="285744" indent="-285744" eaLnBrk="0" fontAlgn="base" hangingPunct="0">
              <a:spcBef>
                <a:spcPct val="0"/>
              </a:spcBef>
              <a:spcAft>
                <a:spcPct val="0"/>
              </a:spcAft>
              <a:buFont typeface="Arial" panose="020B0604020202020204" pitchFamily="34" charset="0"/>
              <a:buChar char="•"/>
            </a:pPr>
            <a:r>
              <a:rPr lang="en-US" altLang="en-US" sz="2400" b="1"/>
              <a:t>Functions</a:t>
            </a:r>
            <a:r>
              <a:rPr lang="en-US" altLang="en-US" sz="2400"/>
              <a:t> contain code that executes a specific task.</a:t>
            </a:r>
          </a:p>
          <a:p>
            <a:pPr marL="285744" indent="-285744" eaLnBrk="0" fontAlgn="base" hangingPunct="0">
              <a:spcBef>
                <a:spcPct val="0"/>
              </a:spcBef>
              <a:spcAft>
                <a:spcPct val="0"/>
              </a:spcAft>
              <a:buFont typeface="Arial" panose="020B0604020202020204" pitchFamily="34" charset="0"/>
              <a:buChar char="•"/>
            </a:pPr>
            <a:r>
              <a:rPr lang="en-US" altLang="en-US" sz="2400" b="1"/>
              <a:t>AI agents </a:t>
            </a:r>
            <a:r>
              <a:rPr lang="en-US" altLang="en-US" sz="2400"/>
              <a:t>encapsulate reasoning steps and decision-making processes.</a:t>
            </a:r>
          </a:p>
          <a:p>
            <a:pPr marL="285744" indent="-285744" defTabSz="914377" eaLnBrk="0" fontAlgn="base" hangingPunct="0">
              <a:spcBef>
                <a:spcPct val="0"/>
              </a:spcBef>
              <a:spcAft>
                <a:spcPct val="0"/>
              </a:spcAft>
              <a:buFont typeface="Arial" panose="020B0604020202020204" pitchFamily="34" charset="0"/>
              <a:buChar char="•"/>
            </a:pPr>
            <a:endParaRPr lang="en-US" altLang="en-US" sz="2400"/>
          </a:p>
          <a:p>
            <a:pPr defTabSz="914377" eaLnBrk="0" fontAlgn="base" hangingPunct="0">
              <a:spcBef>
                <a:spcPct val="0"/>
              </a:spcBef>
              <a:spcAft>
                <a:spcPct val="0"/>
              </a:spcAft>
            </a:pPr>
            <a:r>
              <a:rPr lang="en-US" altLang="en-US" sz="2400" b="1">
                <a:solidFill>
                  <a:schemeClr val="accent2"/>
                </a:solidFill>
              </a:rPr>
              <a:t>Modular &amp; reusable</a:t>
            </a:r>
            <a:endParaRPr lang="en-US" altLang="en-US" sz="2400">
              <a:solidFill>
                <a:schemeClr val="accent2"/>
              </a:solidFill>
            </a:endParaRPr>
          </a:p>
          <a:p>
            <a:pPr marL="285744" indent="-285744" eaLnBrk="0" fontAlgn="base" hangingPunct="0">
              <a:spcBef>
                <a:spcPct val="0"/>
              </a:spcBef>
              <a:spcAft>
                <a:spcPct val="0"/>
              </a:spcAft>
              <a:buFont typeface="Arial" panose="020B0604020202020204" pitchFamily="34" charset="0"/>
              <a:buChar char="•"/>
            </a:pPr>
            <a:r>
              <a:rPr lang="en-US" altLang="en-US" sz="2400" b="1"/>
              <a:t>Both Functions</a:t>
            </a:r>
            <a:r>
              <a:rPr lang="en-US" altLang="en-US" sz="2400"/>
              <a:t> and </a:t>
            </a:r>
            <a:r>
              <a:rPr lang="en-US" altLang="en-US" sz="2400" b="1"/>
              <a:t>AI agents </a:t>
            </a:r>
            <a:r>
              <a:rPr lang="en-US" altLang="en-US" sz="2400"/>
              <a:t>can be “called” repeatedly in different parts of an application each time performing their specialized task.</a:t>
            </a:r>
          </a:p>
          <a:p>
            <a:pPr marL="285744" indent="-285744" defTabSz="914377" eaLnBrk="0" fontAlgn="base" hangingPunct="0">
              <a:spcBef>
                <a:spcPct val="0"/>
              </a:spcBef>
              <a:spcAft>
                <a:spcPct val="0"/>
              </a:spcAft>
              <a:buFont typeface="Arial" panose="020B0604020202020204" pitchFamily="34" charset="0"/>
              <a:buChar char="•"/>
            </a:pPr>
            <a:endParaRPr lang="en-US" altLang="en-US" sz="2400"/>
          </a:p>
          <a:p>
            <a:pPr defTabSz="914377" eaLnBrk="0" fontAlgn="base" hangingPunct="0">
              <a:spcBef>
                <a:spcPct val="0"/>
              </a:spcBef>
              <a:spcAft>
                <a:spcPct val="0"/>
              </a:spcAft>
            </a:pPr>
            <a:r>
              <a:rPr lang="en-US" altLang="en-US" sz="2400" b="1">
                <a:solidFill>
                  <a:schemeClr val="accent2"/>
                </a:solidFill>
              </a:rPr>
              <a:t>Composable</a:t>
            </a:r>
            <a:endParaRPr lang="en-US" altLang="en-US" sz="2400">
              <a:solidFill>
                <a:schemeClr val="accent2"/>
              </a:solidFill>
            </a:endParaRPr>
          </a:p>
          <a:p>
            <a:pPr marL="285744" indent="-285744" eaLnBrk="0" fontAlgn="base" hangingPunct="0">
              <a:spcBef>
                <a:spcPct val="0"/>
              </a:spcBef>
              <a:spcAft>
                <a:spcPct val="0"/>
              </a:spcAft>
              <a:buFont typeface="Arial" panose="020B0604020202020204" pitchFamily="34" charset="0"/>
              <a:buChar char="•"/>
            </a:pPr>
            <a:r>
              <a:rPr lang="en-US" altLang="en-US" sz="2400"/>
              <a:t>Both </a:t>
            </a:r>
            <a:r>
              <a:rPr lang="en-US" altLang="en-US" sz="2400" b="1"/>
              <a:t>Functions</a:t>
            </a:r>
            <a:r>
              <a:rPr lang="en-US" altLang="en-US" sz="2400"/>
              <a:t> and </a:t>
            </a:r>
            <a:r>
              <a:rPr lang="en-US" altLang="en-US" sz="2400" b="1"/>
              <a:t>AI Agents </a:t>
            </a:r>
            <a:r>
              <a:rPr lang="en-US" altLang="en-US" sz="2400"/>
              <a:t>and can be chained or orchestrated with other agents/functions, enabling complex workflows from simpler building blocks. </a:t>
            </a:r>
          </a:p>
        </p:txBody>
      </p:sp>
    </p:spTree>
    <p:extLst>
      <p:ext uri="{BB962C8B-B14F-4D97-AF65-F5344CB8AC3E}">
        <p14:creationId xmlns:p14="http://schemas.microsoft.com/office/powerpoint/2010/main" val="212190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9EEDF"/>
        </a:solidFill>
        <a:effectLst/>
      </p:bgPr>
    </p:bg>
    <p:spTree>
      <p:nvGrpSpPr>
        <p:cNvPr id="1" name="">
          <a:extLst>
            <a:ext uri="{FF2B5EF4-FFF2-40B4-BE49-F238E27FC236}">
              <a16:creationId xmlns:a16="http://schemas.microsoft.com/office/drawing/2014/main" id="{E68DE1AD-827F-9045-5257-D718BEDBB4B2}"/>
            </a:ext>
          </a:extLst>
        </p:cNvPr>
        <p:cNvGrpSpPr/>
        <p:nvPr/>
      </p:nvGrpSpPr>
      <p:grpSpPr>
        <a:xfrm>
          <a:off x="0" y="0"/>
          <a:ext cx="0" cy="0"/>
          <a:chOff x="0" y="0"/>
          <a:chExt cx="0" cy="0"/>
        </a:xfrm>
      </p:grpSpPr>
      <p:sp>
        <p:nvSpPr>
          <p:cNvPr id="21" name="Rectangle: Rounded Corners 19">
            <a:extLst>
              <a:ext uri="{FF2B5EF4-FFF2-40B4-BE49-F238E27FC236}">
                <a16:creationId xmlns:a16="http://schemas.microsoft.com/office/drawing/2014/main" id="{E1D6B69B-718B-0A26-8CB0-D5F09F319999}"/>
              </a:ext>
              <a:ext uri="{C183D7F6-B498-43B3-948B-1728B52AA6E4}">
                <adec:decorative xmlns:adec="http://schemas.microsoft.com/office/drawing/2017/decorative" val="1"/>
              </a:ext>
            </a:extLst>
          </p:cNvPr>
          <p:cNvSpPr/>
          <p:nvPr/>
        </p:nvSpPr>
        <p:spPr bwMode="auto">
          <a:xfrm>
            <a:off x="138684" y="137160"/>
            <a:ext cx="11914632" cy="6583680"/>
          </a:xfrm>
          <a:prstGeom prst="roundRect">
            <a:avLst>
              <a:gd name="adj" fmla="val 2697"/>
            </a:avLst>
          </a:prstGeom>
          <a:solidFill>
            <a:srgbClr val="F9EE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ea typeface="Segoe UI" pitchFamily="34" charset="0"/>
              <a:cs typeface="Segoe UI" pitchFamily="34" charset="0"/>
            </a:endParaRPr>
          </a:p>
        </p:txBody>
      </p:sp>
      <p:sp>
        <p:nvSpPr>
          <p:cNvPr id="17" name="Title 16">
            <a:extLst>
              <a:ext uri="{FF2B5EF4-FFF2-40B4-BE49-F238E27FC236}">
                <a16:creationId xmlns:a16="http://schemas.microsoft.com/office/drawing/2014/main" id="{2295E134-EB15-2A64-D225-808EDD8896C7}"/>
              </a:ext>
            </a:extLst>
          </p:cNvPr>
          <p:cNvSpPr>
            <a:spLocks noGrp="1"/>
          </p:cNvSpPr>
          <p:nvPr>
            <p:ph type="title"/>
          </p:nvPr>
        </p:nvSpPr>
        <p:spPr>
          <a:xfrm>
            <a:off x="1047170" y="423570"/>
            <a:ext cx="14691360" cy="553997"/>
          </a:xfrm>
        </p:spPr>
        <p:txBody>
          <a:bodyPr/>
          <a:lstStyle/>
          <a:p>
            <a:pPr defTabSz="932449" fontAlgn="base">
              <a:spcAft>
                <a:spcPct val="0"/>
              </a:spcAft>
              <a:defRPr/>
            </a:pPr>
            <a:r>
              <a:rPr lang="en-US">
                <a:solidFill>
                  <a:srgbClr val="000000"/>
                </a:solidFill>
                <a:latin typeface="+mn-lt"/>
                <a:cs typeface="+mn-cs"/>
              </a:rPr>
              <a:t>GenAI + Data Use Cases with Azure Cosmos DB</a:t>
            </a:r>
          </a:p>
        </p:txBody>
      </p:sp>
      <p:grpSp>
        <p:nvGrpSpPr>
          <p:cNvPr id="36" name="Group 35" descr="Operational and vector database">
            <a:extLst>
              <a:ext uri="{FF2B5EF4-FFF2-40B4-BE49-F238E27FC236}">
                <a16:creationId xmlns:a16="http://schemas.microsoft.com/office/drawing/2014/main" id="{322093FD-6E8A-F65C-4E56-F2B7AE5C9F8F}"/>
              </a:ext>
            </a:extLst>
          </p:cNvPr>
          <p:cNvGrpSpPr/>
          <p:nvPr/>
        </p:nvGrpSpPr>
        <p:grpSpPr>
          <a:xfrm>
            <a:off x="658193" y="2455225"/>
            <a:ext cx="1968500" cy="2167577"/>
            <a:chOff x="658192" y="2455223"/>
            <a:chExt cx="1968500" cy="2167577"/>
          </a:xfrm>
        </p:grpSpPr>
        <p:sp>
          <p:nvSpPr>
            <p:cNvPr id="10" name="Rounded Rectangle 6">
              <a:extLst>
                <a:ext uri="{FF2B5EF4-FFF2-40B4-BE49-F238E27FC236}">
                  <a16:creationId xmlns:a16="http://schemas.microsoft.com/office/drawing/2014/main" id="{97077BF0-6F03-1BEA-504C-DABBCFCE6F57}"/>
                </a:ext>
                <a:ext uri="{C183D7F6-B498-43B3-948B-1728B52AA6E4}">
                  <adec:decorative xmlns:adec="http://schemas.microsoft.com/office/drawing/2017/decorative" val="1"/>
                </a:ext>
              </a:extLst>
            </p:cNvPr>
            <p:cNvSpPr/>
            <p:nvPr/>
          </p:nvSpPr>
          <p:spPr bwMode="auto">
            <a:xfrm>
              <a:off x="658192" y="3048000"/>
              <a:ext cx="196850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2" algn="ctr" defTabSz="914080" fontAlgn="base">
                <a:spcBef>
                  <a:spcPts val="1000"/>
                </a:spcBef>
                <a:defRPr/>
              </a:pPr>
              <a:r>
                <a:rPr lang="en-US" sz="1400" kern="0">
                  <a:solidFill>
                    <a:srgbClr val="000000"/>
                  </a:solidFill>
                  <a:cs typeface="Segoe UI" panose="020B0502040204020203" pitchFamily="34" charset="0"/>
                </a:rPr>
                <a:t>No ETL</a:t>
              </a:r>
            </a:p>
            <a:p>
              <a:pPr marL="0" lvl="2" algn="ctr" defTabSz="914080" fontAlgn="base">
                <a:spcBef>
                  <a:spcPts val="1000"/>
                </a:spcBef>
                <a:defRPr/>
              </a:pPr>
              <a:r>
                <a:rPr lang="en-US" sz="1400" kern="0">
                  <a:solidFill>
                    <a:srgbClr val="000000"/>
                  </a:solidFill>
                  <a:cs typeface="Segoe UI" panose="020B0502040204020203" pitchFamily="34" charset="0"/>
                </a:rPr>
                <a:t>Consistent data</a:t>
              </a:r>
            </a:p>
            <a:p>
              <a:pPr marL="0" lvl="2" algn="ctr" defTabSz="914080" fontAlgn="base">
                <a:spcBef>
                  <a:spcPts val="1000"/>
                </a:spcBef>
                <a:defRPr/>
              </a:pPr>
              <a:r>
                <a:rPr lang="en-US" sz="1400" kern="0">
                  <a:solidFill>
                    <a:srgbClr val="000000"/>
                  </a:solidFill>
                  <a:cs typeface="Segoe UI" panose="020B0502040204020203" pitchFamily="34" charset="0"/>
                </a:rPr>
                <a:t>Reduce complexity &amp; costs</a:t>
              </a:r>
            </a:p>
          </p:txBody>
        </p:sp>
        <p:sp>
          <p:nvSpPr>
            <p:cNvPr id="27" name="TextBox 26">
              <a:extLst>
                <a:ext uri="{FF2B5EF4-FFF2-40B4-BE49-F238E27FC236}">
                  <a16:creationId xmlns:a16="http://schemas.microsoft.com/office/drawing/2014/main" id="{4BF6E386-3B94-36B0-7F57-6AA0D7388E13}"/>
                </a:ext>
              </a:extLst>
            </p:cNvPr>
            <p:cNvSpPr txBox="1"/>
            <p:nvPr/>
          </p:nvSpPr>
          <p:spPr>
            <a:xfrm>
              <a:off x="753443" y="2455223"/>
              <a:ext cx="1778000" cy="461665"/>
            </a:xfrm>
            <a:prstGeom prst="rect">
              <a:avLst/>
            </a:prstGeom>
            <a:noFill/>
          </p:spPr>
          <p:txBody>
            <a:bodyPr wrap="square" lIns="0" tIns="0" rIns="0" bIns="0" anchor="t">
              <a:spAutoFit/>
            </a:bodyPr>
            <a:lstStyle/>
            <a:p>
              <a:pPr algn="ctr" defTabSz="914344" fontAlgn="base">
                <a:spcBef>
                  <a:spcPct val="0"/>
                </a:spcBef>
                <a:spcAft>
                  <a:spcPct val="0"/>
                </a:spcAft>
                <a:defRPr/>
              </a:pPr>
              <a:r>
                <a:rPr lang="en-US" sz="1500" b="1">
                  <a:ln w="3175">
                    <a:noFill/>
                  </a:ln>
                  <a:solidFill>
                    <a:srgbClr val="000000"/>
                  </a:solidFill>
                  <a:latin typeface="Segoe Sans Display Semibold" pitchFamily="2" charset="0"/>
                  <a:cs typeface="Segoe Sans Display Semibold" pitchFamily="2" charset="0"/>
                </a:rPr>
                <a:t>Operational + Vector Database</a:t>
              </a:r>
            </a:p>
          </p:txBody>
        </p:sp>
      </p:grpSp>
      <p:grpSp>
        <p:nvGrpSpPr>
          <p:cNvPr id="37" name="Group 36" descr="retrieval augmented generation (rag)">
            <a:extLst>
              <a:ext uri="{FF2B5EF4-FFF2-40B4-BE49-F238E27FC236}">
                <a16:creationId xmlns:a16="http://schemas.microsoft.com/office/drawing/2014/main" id="{99C47ECF-F0A7-6F14-D9E3-F3C2505FEA16}"/>
              </a:ext>
            </a:extLst>
          </p:cNvPr>
          <p:cNvGrpSpPr/>
          <p:nvPr/>
        </p:nvGrpSpPr>
        <p:grpSpPr>
          <a:xfrm>
            <a:off x="2851698" y="2455225"/>
            <a:ext cx="2038743" cy="2167577"/>
            <a:chOff x="2851698" y="2455223"/>
            <a:chExt cx="2038742" cy="2167577"/>
          </a:xfrm>
        </p:grpSpPr>
        <p:sp>
          <p:nvSpPr>
            <p:cNvPr id="11" name="Rounded Rectangle 6">
              <a:extLst>
                <a:ext uri="{FF2B5EF4-FFF2-40B4-BE49-F238E27FC236}">
                  <a16:creationId xmlns:a16="http://schemas.microsoft.com/office/drawing/2014/main" id="{A8842A12-A2CC-41A3-BA64-E7009FAB363D}"/>
                </a:ext>
                <a:ext uri="{C183D7F6-B498-43B3-948B-1728B52AA6E4}">
                  <adec:decorative xmlns:adec="http://schemas.microsoft.com/office/drawing/2017/decorative" val="1"/>
                </a:ext>
              </a:extLst>
            </p:cNvPr>
            <p:cNvSpPr/>
            <p:nvPr/>
          </p:nvSpPr>
          <p:spPr bwMode="auto">
            <a:xfrm>
              <a:off x="2987174" y="3048000"/>
              <a:ext cx="176779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2" algn="ctr" defTabSz="914080" fontAlgn="base">
                <a:spcBef>
                  <a:spcPts val="1000"/>
                </a:spcBef>
                <a:defRPr/>
              </a:pPr>
              <a:r>
                <a:rPr lang="en-US" sz="1400" kern="0">
                  <a:solidFill>
                    <a:srgbClr val="000000"/>
                  </a:solidFill>
                  <a:cs typeface="Segoe UI" panose="020B0502040204020203" pitchFamily="34" charset="0"/>
                </a:rPr>
                <a:t>Personalize LLM on your data</a:t>
              </a:r>
            </a:p>
            <a:p>
              <a:pPr marL="0" lvl="2" algn="ctr" defTabSz="914080" fontAlgn="base">
                <a:spcBef>
                  <a:spcPts val="1000"/>
                </a:spcBef>
                <a:defRPr/>
              </a:pPr>
              <a:r>
                <a:rPr lang="en-US" sz="1400" kern="0">
                  <a:solidFill>
                    <a:srgbClr val="000000"/>
                  </a:solidFill>
                  <a:cs typeface="Segoe UI" panose="020B0502040204020203" pitchFamily="34" charset="0"/>
                </a:rPr>
                <a:t>Cheaper than fine tuning</a:t>
              </a:r>
            </a:p>
            <a:p>
              <a:pPr marL="0" lvl="2" algn="ctr" defTabSz="914080" fontAlgn="base">
                <a:spcBef>
                  <a:spcPts val="1000"/>
                </a:spcBef>
                <a:defRPr/>
              </a:pPr>
              <a:r>
                <a:rPr lang="en-US" sz="1400" kern="0">
                  <a:solidFill>
                    <a:srgbClr val="000000"/>
                  </a:solidFill>
                  <a:cs typeface="Segoe UI" panose="020B0502040204020203" pitchFamily="34" charset="0"/>
                </a:rPr>
                <a:t>Faster iteration on new data</a:t>
              </a:r>
            </a:p>
          </p:txBody>
        </p:sp>
        <p:sp>
          <p:nvSpPr>
            <p:cNvPr id="25" name="TextBox 24">
              <a:extLst>
                <a:ext uri="{FF2B5EF4-FFF2-40B4-BE49-F238E27FC236}">
                  <a16:creationId xmlns:a16="http://schemas.microsoft.com/office/drawing/2014/main" id="{4E8984BB-CBA0-734F-0107-6C9514F34BF3}"/>
                </a:ext>
              </a:extLst>
            </p:cNvPr>
            <p:cNvSpPr txBox="1"/>
            <p:nvPr/>
          </p:nvSpPr>
          <p:spPr>
            <a:xfrm>
              <a:off x="2851698" y="2455223"/>
              <a:ext cx="2038742" cy="461665"/>
            </a:xfrm>
            <a:prstGeom prst="rect">
              <a:avLst/>
            </a:prstGeom>
            <a:noFill/>
          </p:spPr>
          <p:txBody>
            <a:bodyPr wrap="square" lIns="0" tIns="0" rIns="0" bIns="0" anchor="t">
              <a:spAutoFit/>
            </a:bodyPr>
            <a:lstStyle/>
            <a:p>
              <a:pPr algn="ctr" defTabSz="914344" fontAlgn="base">
                <a:spcBef>
                  <a:spcPct val="0"/>
                </a:spcBef>
                <a:spcAft>
                  <a:spcPct val="0"/>
                </a:spcAft>
                <a:defRPr/>
              </a:pPr>
              <a:r>
                <a:rPr lang="en-US" sz="1500" b="1">
                  <a:ln w="3175">
                    <a:noFill/>
                  </a:ln>
                  <a:solidFill>
                    <a:srgbClr val="000000"/>
                  </a:solidFill>
                  <a:cs typeface="Segoe UI Semibold" panose="020B0502040204020203" pitchFamily="34" charset="0"/>
                </a:rPr>
                <a:t>Retrieval Augmented Generation (RAG)</a:t>
              </a:r>
            </a:p>
          </p:txBody>
        </p:sp>
      </p:grpSp>
      <p:grpSp>
        <p:nvGrpSpPr>
          <p:cNvPr id="38" name="Group 37" descr="conversational history">
            <a:extLst>
              <a:ext uri="{FF2B5EF4-FFF2-40B4-BE49-F238E27FC236}">
                <a16:creationId xmlns:a16="http://schemas.microsoft.com/office/drawing/2014/main" id="{18F0DDC4-0862-C31A-CFC1-E964A71E4CB1}"/>
              </a:ext>
            </a:extLst>
          </p:cNvPr>
          <p:cNvGrpSpPr/>
          <p:nvPr/>
        </p:nvGrpSpPr>
        <p:grpSpPr>
          <a:xfrm>
            <a:off x="5062331" y="2455225"/>
            <a:ext cx="2080592" cy="2167577"/>
            <a:chOff x="5062330" y="2455223"/>
            <a:chExt cx="2080592" cy="2167577"/>
          </a:xfrm>
        </p:grpSpPr>
        <p:sp>
          <p:nvSpPr>
            <p:cNvPr id="12" name="Rounded Rectangle 6">
              <a:extLst>
                <a:ext uri="{FF2B5EF4-FFF2-40B4-BE49-F238E27FC236}">
                  <a16:creationId xmlns:a16="http://schemas.microsoft.com/office/drawing/2014/main" id="{BD0D84FC-0EFF-6C53-AE02-9630D179C744}"/>
                </a:ext>
                <a:ext uri="{C183D7F6-B498-43B3-948B-1728B52AA6E4}">
                  <adec:decorative xmlns:adec="http://schemas.microsoft.com/office/drawing/2017/decorative" val="1"/>
                </a:ext>
              </a:extLst>
            </p:cNvPr>
            <p:cNvSpPr/>
            <p:nvPr/>
          </p:nvSpPr>
          <p:spPr bwMode="auto">
            <a:xfrm>
              <a:off x="5062330" y="3048000"/>
              <a:ext cx="2080592"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2" algn="ctr" defTabSz="914080" fontAlgn="base">
                <a:spcBef>
                  <a:spcPts val="1000"/>
                </a:spcBef>
                <a:defRPr/>
              </a:pPr>
              <a:r>
                <a:rPr lang="en-US" sz="1400" kern="0">
                  <a:solidFill>
                    <a:srgbClr val="000000"/>
                  </a:solidFill>
                  <a:cs typeface="Segoe UI" panose="020B0502040204020203" pitchFamily="34" charset="0"/>
                </a:rPr>
                <a:t>Conversational context</a:t>
              </a:r>
            </a:p>
            <a:p>
              <a:pPr marL="0" lvl="2" algn="ctr" defTabSz="914080" fontAlgn="base">
                <a:spcBef>
                  <a:spcPts val="1000"/>
                </a:spcBef>
                <a:defRPr/>
              </a:pPr>
              <a:r>
                <a:rPr lang="en-US" sz="1400" kern="0">
                  <a:solidFill>
                    <a:srgbClr val="000000"/>
                  </a:solidFill>
                  <a:cs typeface="Segoe UI" panose="020B0502040204020203" pitchFamily="34" charset="0"/>
                </a:rPr>
                <a:t>UX improvements</a:t>
              </a:r>
            </a:p>
            <a:p>
              <a:pPr marL="0" lvl="2" algn="ctr" defTabSz="914080" fontAlgn="base">
                <a:spcBef>
                  <a:spcPts val="1000"/>
                </a:spcBef>
                <a:defRPr/>
              </a:pPr>
              <a:r>
                <a:rPr lang="en-US" sz="1400" kern="0">
                  <a:solidFill>
                    <a:srgbClr val="000000"/>
                  </a:solidFill>
                  <a:cs typeface="Segoe UI" panose="020B0502040204020203" pitchFamily="34" charset="0"/>
                </a:rPr>
                <a:t>LLM optimizations</a:t>
              </a:r>
            </a:p>
            <a:p>
              <a:pPr marL="0" lvl="2" algn="ctr" defTabSz="914080" fontAlgn="base">
                <a:spcBef>
                  <a:spcPts val="1000"/>
                </a:spcBef>
                <a:defRPr/>
              </a:pPr>
              <a:r>
                <a:rPr lang="en-US" sz="1400" kern="0">
                  <a:solidFill>
                    <a:srgbClr val="000000"/>
                  </a:solidFill>
                  <a:cs typeface="Segoe UI" panose="020B0502040204020203" pitchFamily="34" charset="0"/>
                </a:rPr>
                <a:t>Auditing</a:t>
              </a:r>
            </a:p>
          </p:txBody>
        </p:sp>
        <p:sp>
          <p:nvSpPr>
            <p:cNvPr id="20" name="TextBox 19">
              <a:extLst>
                <a:ext uri="{FF2B5EF4-FFF2-40B4-BE49-F238E27FC236}">
                  <a16:creationId xmlns:a16="http://schemas.microsoft.com/office/drawing/2014/main" id="{E73E67C9-DDCA-7964-5F83-1D18C34F2B1B}"/>
                </a:ext>
              </a:extLst>
            </p:cNvPr>
            <p:cNvSpPr txBox="1"/>
            <p:nvPr/>
          </p:nvSpPr>
          <p:spPr>
            <a:xfrm>
              <a:off x="5168901" y="2455223"/>
              <a:ext cx="1871331" cy="461665"/>
            </a:xfrm>
            <a:prstGeom prst="rect">
              <a:avLst/>
            </a:prstGeom>
            <a:noFill/>
          </p:spPr>
          <p:txBody>
            <a:bodyPr wrap="square" lIns="0" tIns="0" rIns="0" bIns="0" anchor="t">
              <a:spAutoFit/>
            </a:bodyPr>
            <a:lstStyle/>
            <a:p>
              <a:pPr algn="ctr" defTabSz="914344" fontAlgn="base">
                <a:spcBef>
                  <a:spcPct val="0"/>
                </a:spcBef>
                <a:spcAft>
                  <a:spcPct val="0"/>
                </a:spcAft>
                <a:defRPr/>
              </a:pPr>
              <a:r>
                <a:rPr lang="en-US" sz="1500" b="1">
                  <a:ln w="3175">
                    <a:noFill/>
                  </a:ln>
                  <a:solidFill>
                    <a:srgbClr val="000000"/>
                  </a:solidFill>
                  <a:cs typeface="Segoe UI Semibold" panose="020B0502040204020203" pitchFamily="34" charset="0"/>
                </a:rPr>
                <a:t>Conversational History</a:t>
              </a:r>
            </a:p>
          </p:txBody>
        </p:sp>
      </p:grpSp>
      <p:grpSp>
        <p:nvGrpSpPr>
          <p:cNvPr id="42" name="Group 41" descr="semantic caching">
            <a:extLst>
              <a:ext uri="{FF2B5EF4-FFF2-40B4-BE49-F238E27FC236}">
                <a16:creationId xmlns:a16="http://schemas.microsoft.com/office/drawing/2014/main" id="{0454E888-1992-32A4-1745-5FEEE3477CE1}"/>
              </a:ext>
            </a:extLst>
          </p:cNvPr>
          <p:cNvGrpSpPr/>
          <p:nvPr/>
        </p:nvGrpSpPr>
        <p:grpSpPr>
          <a:xfrm>
            <a:off x="7324589" y="2455225"/>
            <a:ext cx="2019839" cy="2167577"/>
            <a:chOff x="7324588" y="2455223"/>
            <a:chExt cx="2019838" cy="2167577"/>
          </a:xfrm>
        </p:grpSpPr>
        <p:sp>
          <p:nvSpPr>
            <p:cNvPr id="13" name="Rounded Rectangle 6">
              <a:extLst>
                <a:ext uri="{FF2B5EF4-FFF2-40B4-BE49-F238E27FC236}">
                  <a16:creationId xmlns:a16="http://schemas.microsoft.com/office/drawing/2014/main" id="{9687CDA4-9DB0-8AC1-81FD-C3D4DB9D7169}"/>
                </a:ext>
                <a:ext uri="{C183D7F6-B498-43B3-948B-1728B52AA6E4}">
                  <adec:decorative xmlns:adec="http://schemas.microsoft.com/office/drawing/2017/decorative" val="1"/>
                </a:ext>
              </a:extLst>
            </p:cNvPr>
            <p:cNvSpPr/>
            <p:nvPr/>
          </p:nvSpPr>
          <p:spPr bwMode="auto">
            <a:xfrm>
              <a:off x="7393602" y="3048000"/>
              <a:ext cx="1881810"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2" algn="ctr" defTabSz="914080" fontAlgn="base">
                <a:spcBef>
                  <a:spcPts val="1000"/>
                </a:spcBef>
                <a:defRPr/>
              </a:pPr>
              <a:r>
                <a:rPr lang="en-US" sz="1400" kern="0">
                  <a:solidFill>
                    <a:srgbClr val="000000"/>
                  </a:solidFill>
                  <a:cs typeface="Segoe UI" panose="020B0502040204020203" pitchFamily="34" charset="0"/>
                </a:rPr>
                <a:t>Drastically reduces latency </a:t>
              </a:r>
            </a:p>
            <a:p>
              <a:pPr marL="0" lvl="2" algn="ctr" defTabSz="914080" fontAlgn="base">
                <a:spcBef>
                  <a:spcPts val="1000"/>
                </a:spcBef>
                <a:defRPr/>
              </a:pPr>
              <a:r>
                <a:rPr lang="en-US" sz="1400" kern="0">
                  <a:solidFill>
                    <a:srgbClr val="000000"/>
                  </a:solidFill>
                  <a:cs typeface="Segoe UI" panose="020B0502040204020203" pitchFamily="34" charset="0"/>
                </a:rPr>
                <a:t>Saves on Token consumption</a:t>
              </a:r>
            </a:p>
            <a:p>
              <a:pPr marL="0" lvl="2" algn="ctr" defTabSz="914080" fontAlgn="base">
                <a:spcBef>
                  <a:spcPts val="1000"/>
                </a:spcBef>
                <a:defRPr/>
              </a:pPr>
              <a:r>
                <a:rPr lang="en-US" sz="1400" kern="0">
                  <a:solidFill>
                    <a:srgbClr val="000000"/>
                  </a:solidFill>
                  <a:cs typeface="Segoe UI" panose="020B0502040204020203" pitchFamily="34" charset="0"/>
                </a:rPr>
                <a:t>Reduces costs and latency for LLM</a:t>
              </a:r>
            </a:p>
          </p:txBody>
        </p:sp>
        <p:sp>
          <p:nvSpPr>
            <p:cNvPr id="18" name="TextBox 17">
              <a:extLst>
                <a:ext uri="{FF2B5EF4-FFF2-40B4-BE49-F238E27FC236}">
                  <a16:creationId xmlns:a16="http://schemas.microsoft.com/office/drawing/2014/main" id="{08791019-C131-EECE-8B27-08CBE0BA38BD}"/>
                </a:ext>
              </a:extLst>
            </p:cNvPr>
            <p:cNvSpPr txBox="1"/>
            <p:nvPr/>
          </p:nvSpPr>
          <p:spPr>
            <a:xfrm>
              <a:off x="7324588" y="2455223"/>
              <a:ext cx="2019838" cy="230832"/>
            </a:xfrm>
            <a:prstGeom prst="rect">
              <a:avLst/>
            </a:prstGeom>
            <a:noFill/>
          </p:spPr>
          <p:txBody>
            <a:bodyPr wrap="square" lIns="0" tIns="0" rIns="0" bIns="0" anchor="t">
              <a:spAutoFit/>
            </a:bodyPr>
            <a:lstStyle/>
            <a:p>
              <a:pPr algn="ctr" defTabSz="914344" fontAlgn="base">
                <a:spcBef>
                  <a:spcPct val="0"/>
                </a:spcBef>
                <a:spcAft>
                  <a:spcPct val="0"/>
                </a:spcAft>
                <a:defRPr/>
              </a:pPr>
              <a:r>
                <a:rPr lang="en-US" sz="1500" b="1">
                  <a:ln w="3175">
                    <a:noFill/>
                  </a:ln>
                  <a:solidFill>
                    <a:srgbClr val="000000"/>
                  </a:solidFill>
                  <a:cs typeface="Segoe UI Semibold" panose="020B0502040204020203" pitchFamily="34" charset="0"/>
                </a:rPr>
                <a:t>Semantic Caching</a:t>
              </a:r>
            </a:p>
          </p:txBody>
        </p:sp>
      </p:grpSp>
      <p:grpSp>
        <p:nvGrpSpPr>
          <p:cNvPr id="44" name="Group 43" descr="AI agents">
            <a:extLst>
              <a:ext uri="{FF2B5EF4-FFF2-40B4-BE49-F238E27FC236}">
                <a16:creationId xmlns:a16="http://schemas.microsoft.com/office/drawing/2014/main" id="{F5708106-9FB4-0C36-BDFD-0406640F1EF9}"/>
              </a:ext>
              <a:ext uri="{C183D7F6-B498-43B3-948B-1728B52AA6E4}">
                <adec:decorative xmlns:adec="http://schemas.microsoft.com/office/drawing/2017/decorative" val="0"/>
              </a:ext>
            </a:extLst>
          </p:cNvPr>
          <p:cNvGrpSpPr/>
          <p:nvPr/>
        </p:nvGrpSpPr>
        <p:grpSpPr>
          <a:xfrm>
            <a:off x="9639301" y="2455225"/>
            <a:ext cx="1892299" cy="2167577"/>
            <a:chOff x="9639301" y="2455223"/>
            <a:chExt cx="1892299" cy="2167577"/>
          </a:xfrm>
        </p:grpSpPr>
        <p:sp>
          <p:nvSpPr>
            <p:cNvPr id="14" name="Rounded Rectangle 6">
              <a:extLst>
                <a:ext uri="{FF2B5EF4-FFF2-40B4-BE49-F238E27FC236}">
                  <a16:creationId xmlns:a16="http://schemas.microsoft.com/office/drawing/2014/main" id="{7B5F5621-2067-8F9A-43E4-849F5E47AF5E}"/>
                </a:ext>
                <a:ext uri="{C183D7F6-B498-43B3-948B-1728B52AA6E4}">
                  <adec:decorative xmlns:adec="http://schemas.microsoft.com/office/drawing/2017/decorative" val="1"/>
                </a:ext>
              </a:extLst>
            </p:cNvPr>
            <p:cNvSpPr/>
            <p:nvPr/>
          </p:nvSpPr>
          <p:spPr bwMode="auto">
            <a:xfrm>
              <a:off x="9639301" y="3048000"/>
              <a:ext cx="1892299" cy="1574800"/>
            </a:xfrm>
            <a:prstGeom prst="rect">
              <a:avLst/>
            </a:prstGeom>
            <a:noFill/>
            <a:ln>
              <a:no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lvl="2" algn="ctr" defTabSz="914080" fontAlgn="base">
                <a:spcBef>
                  <a:spcPts val="1000"/>
                </a:spcBef>
                <a:defRPr/>
              </a:pPr>
              <a:r>
                <a:rPr lang="en-US" sz="1400" kern="0">
                  <a:solidFill>
                    <a:srgbClr val="000000"/>
                  </a:solidFill>
                  <a:cs typeface="Segoe UI" panose="020B0502040204020203" pitchFamily="34" charset="0"/>
                </a:rPr>
                <a:t>Agent-to-agent transactions</a:t>
              </a:r>
            </a:p>
            <a:p>
              <a:pPr marL="0" lvl="2" algn="ctr" defTabSz="914080" fontAlgn="base">
                <a:spcBef>
                  <a:spcPts val="1000"/>
                </a:spcBef>
                <a:defRPr/>
              </a:pPr>
              <a:r>
                <a:rPr lang="en-US" sz="1400" kern="0" err="1">
                  <a:solidFill>
                    <a:srgbClr val="000000"/>
                  </a:solidFill>
                  <a:cs typeface="Segoe UI" panose="020B0502040204020203" pitchFamily="34" charset="0"/>
                </a:rPr>
                <a:t>Statefulness</a:t>
              </a:r>
              <a:endParaRPr lang="en-US" sz="1400" kern="0">
                <a:solidFill>
                  <a:srgbClr val="000000"/>
                </a:solidFill>
                <a:cs typeface="Segoe UI" panose="020B0502040204020203" pitchFamily="34" charset="0"/>
              </a:endParaRPr>
            </a:p>
            <a:p>
              <a:pPr marL="0" lvl="2" algn="ctr" defTabSz="914080" fontAlgn="base">
                <a:spcBef>
                  <a:spcPts val="1000"/>
                </a:spcBef>
                <a:defRPr/>
              </a:pPr>
              <a:r>
                <a:rPr lang="en-US" sz="1400" kern="0">
                  <a:solidFill>
                    <a:srgbClr val="000000"/>
                  </a:solidFill>
                  <a:cs typeface="Segoe UI" panose="020B0502040204020203" pitchFamily="34" charset="0"/>
                </a:rPr>
                <a:t>Logging</a:t>
              </a:r>
            </a:p>
            <a:p>
              <a:pPr marL="0" lvl="2" algn="ctr" defTabSz="914080" fontAlgn="base">
                <a:spcBef>
                  <a:spcPts val="1000"/>
                </a:spcBef>
                <a:defRPr/>
              </a:pPr>
              <a:endParaRPr lang="en-US" sz="1400" kern="0">
                <a:solidFill>
                  <a:srgbClr val="000000"/>
                </a:solidFill>
                <a:cs typeface="Segoe UI" panose="020B0502040204020203" pitchFamily="34" charset="0"/>
              </a:endParaRPr>
            </a:p>
          </p:txBody>
        </p:sp>
        <p:sp>
          <p:nvSpPr>
            <p:cNvPr id="15" name="TextBox 14">
              <a:extLst>
                <a:ext uri="{FF2B5EF4-FFF2-40B4-BE49-F238E27FC236}">
                  <a16:creationId xmlns:a16="http://schemas.microsoft.com/office/drawing/2014/main" id="{94578CB8-9DC1-42A4-3D7D-F1D4812BF03F}"/>
                </a:ext>
              </a:extLst>
            </p:cNvPr>
            <p:cNvSpPr txBox="1"/>
            <p:nvPr/>
          </p:nvSpPr>
          <p:spPr>
            <a:xfrm>
              <a:off x="9702801" y="2455223"/>
              <a:ext cx="1765299" cy="230832"/>
            </a:xfrm>
            <a:prstGeom prst="rect">
              <a:avLst/>
            </a:prstGeom>
            <a:noFill/>
          </p:spPr>
          <p:txBody>
            <a:bodyPr wrap="square" lIns="0" tIns="0" rIns="0" bIns="0" rtlCol="0" anchor="t">
              <a:spAutoFit/>
            </a:bodyPr>
            <a:lstStyle/>
            <a:p>
              <a:pPr algn="ctr" defTabSz="914344">
                <a:defRPr/>
              </a:pPr>
              <a:r>
                <a:rPr lang="en-US" sz="1500" b="1">
                  <a:ln w="3175">
                    <a:noFill/>
                  </a:ln>
                  <a:solidFill>
                    <a:srgbClr val="000000"/>
                  </a:solidFill>
                  <a:cs typeface="Segoe UI Semibold" panose="020B0502040204020203" pitchFamily="34" charset="0"/>
                </a:rPr>
                <a:t>AI Agents</a:t>
              </a:r>
            </a:p>
          </p:txBody>
        </p:sp>
      </p:grpSp>
      <p:grpSp>
        <p:nvGrpSpPr>
          <p:cNvPr id="31" name="Group 30">
            <a:extLst>
              <a:ext uri="{FF2B5EF4-FFF2-40B4-BE49-F238E27FC236}">
                <a16:creationId xmlns:a16="http://schemas.microsoft.com/office/drawing/2014/main" id="{9783CE59-2003-47AE-C088-F3F08601A05B}"/>
              </a:ext>
              <a:ext uri="{C183D7F6-B498-43B3-948B-1728B52AA6E4}">
                <adec:decorative xmlns:adec="http://schemas.microsoft.com/office/drawing/2017/decorative" val="1"/>
              </a:ext>
            </a:extLst>
          </p:cNvPr>
          <p:cNvGrpSpPr/>
          <p:nvPr/>
        </p:nvGrpSpPr>
        <p:grpSpPr>
          <a:xfrm>
            <a:off x="2795589" y="2044701"/>
            <a:ext cx="6609159" cy="2578100"/>
            <a:chOff x="2795587" y="1739690"/>
            <a:chExt cx="6609159" cy="2933910"/>
          </a:xfrm>
        </p:grpSpPr>
        <p:cxnSp>
          <p:nvCxnSpPr>
            <p:cNvPr id="24" name="!!Straight Connector 49">
              <a:extLst>
                <a:ext uri="{FF2B5EF4-FFF2-40B4-BE49-F238E27FC236}">
                  <a16:creationId xmlns:a16="http://schemas.microsoft.com/office/drawing/2014/main" id="{2793AE3E-A664-3291-350E-D267B21005AD}"/>
                </a:ext>
                <a:ext uri="{C183D7F6-B498-43B3-948B-1728B52AA6E4}">
                  <adec:decorative xmlns:adec="http://schemas.microsoft.com/office/drawing/2017/decorative" val="1"/>
                </a:ext>
              </a:extLst>
            </p:cNvPr>
            <p:cNvCxnSpPr>
              <a:cxnSpLocks/>
            </p:cNvCxnSpPr>
            <p:nvPr/>
          </p:nvCxnSpPr>
          <p:spPr>
            <a:xfrm>
              <a:off x="2795587"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6" name="!!Straight Connector 49">
              <a:extLst>
                <a:ext uri="{FF2B5EF4-FFF2-40B4-BE49-F238E27FC236}">
                  <a16:creationId xmlns:a16="http://schemas.microsoft.com/office/drawing/2014/main" id="{636C251E-6A46-C86C-5801-B179DE59E845}"/>
                </a:ext>
                <a:ext uri="{C183D7F6-B498-43B3-948B-1728B52AA6E4}">
                  <adec:decorative xmlns:adec="http://schemas.microsoft.com/office/drawing/2017/decorative" val="1"/>
                </a:ext>
              </a:extLst>
            </p:cNvPr>
            <p:cNvCxnSpPr>
              <a:cxnSpLocks/>
            </p:cNvCxnSpPr>
            <p:nvPr/>
          </p:nvCxnSpPr>
          <p:spPr>
            <a:xfrm>
              <a:off x="4998640"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8" name="!!Straight Connector 49">
              <a:extLst>
                <a:ext uri="{FF2B5EF4-FFF2-40B4-BE49-F238E27FC236}">
                  <a16:creationId xmlns:a16="http://schemas.microsoft.com/office/drawing/2014/main" id="{118853D3-7882-6580-FE07-3EDF98C9C080}"/>
                </a:ext>
                <a:ext uri="{C183D7F6-B498-43B3-948B-1728B52AA6E4}">
                  <adec:decorative xmlns:adec="http://schemas.microsoft.com/office/drawing/2017/decorative" val="1"/>
                </a:ext>
              </a:extLst>
            </p:cNvPr>
            <p:cNvCxnSpPr>
              <a:cxnSpLocks/>
            </p:cNvCxnSpPr>
            <p:nvPr/>
          </p:nvCxnSpPr>
          <p:spPr>
            <a:xfrm>
              <a:off x="7201693"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29" name="!!Straight Connector 49">
              <a:extLst>
                <a:ext uri="{FF2B5EF4-FFF2-40B4-BE49-F238E27FC236}">
                  <a16:creationId xmlns:a16="http://schemas.microsoft.com/office/drawing/2014/main" id="{0DAE592E-0974-028B-9BDD-9388FB31DBEC}"/>
                </a:ext>
                <a:ext uri="{C183D7F6-B498-43B3-948B-1728B52AA6E4}">
                  <adec:decorative xmlns:adec="http://schemas.microsoft.com/office/drawing/2017/decorative" val="1"/>
                </a:ext>
              </a:extLst>
            </p:cNvPr>
            <p:cNvCxnSpPr>
              <a:cxnSpLocks/>
            </p:cNvCxnSpPr>
            <p:nvPr/>
          </p:nvCxnSpPr>
          <p:spPr>
            <a:xfrm>
              <a:off x="9404746" y="1739690"/>
              <a:ext cx="0" cy="2933910"/>
            </a:xfrm>
            <a:prstGeom prst="line">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45" name="Group 44" descr="open ai, ey, tomtom, kpmg, asos and mastercard logos">
            <a:extLst>
              <a:ext uri="{FF2B5EF4-FFF2-40B4-BE49-F238E27FC236}">
                <a16:creationId xmlns:a16="http://schemas.microsoft.com/office/drawing/2014/main" id="{4731467C-5856-8700-7EA8-19BDED12ED11}"/>
              </a:ext>
            </a:extLst>
          </p:cNvPr>
          <p:cNvGrpSpPr/>
          <p:nvPr/>
        </p:nvGrpSpPr>
        <p:grpSpPr>
          <a:xfrm>
            <a:off x="582168" y="5555163"/>
            <a:ext cx="11027664" cy="1214439"/>
            <a:chOff x="582168" y="4953000"/>
            <a:chExt cx="11027664" cy="1214438"/>
          </a:xfrm>
        </p:grpSpPr>
        <p:pic>
          <p:nvPicPr>
            <p:cNvPr id="4" name="Picture 3">
              <a:extLst>
                <a:ext uri="{FF2B5EF4-FFF2-40B4-BE49-F238E27FC236}">
                  <a16:creationId xmlns:a16="http://schemas.microsoft.com/office/drawing/2014/main" id="{1FC5AAE6-4B60-5579-38E0-39F29A4CE23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rcRect l="21674" r="21674"/>
            <a:stretch/>
          </p:blipFill>
          <p:spPr>
            <a:xfrm>
              <a:off x="1047170" y="5208646"/>
              <a:ext cx="756230" cy="728995"/>
            </a:xfrm>
            <a:prstGeom prst="rect">
              <a:avLst/>
            </a:prstGeom>
          </p:spPr>
        </p:pic>
        <p:sp>
          <p:nvSpPr>
            <p:cNvPr id="32" name="Rounded Rectangle 64">
              <a:extLst>
                <a:ext uri="{FF2B5EF4-FFF2-40B4-BE49-F238E27FC236}">
                  <a16:creationId xmlns:a16="http://schemas.microsoft.com/office/drawing/2014/main" id="{FD61325B-F84C-C423-5002-1FB3B45B0F54}"/>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344">
                <a:defRPr/>
              </a:pPr>
              <a:endParaRPr lang="en-US" sz="1765" b="1">
                <a:solidFill>
                  <a:srgbClr val="000000"/>
                </a:solidFill>
              </a:endParaRPr>
            </a:p>
          </p:txBody>
        </p:sp>
        <p:sp>
          <p:nvSpPr>
            <p:cNvPr id="33" name="Rounded Rectangle 64">
              <a:extLst>
                <a:ext uri="{FF2B5EF4-FFF2-40B4-BE49-F238E27FC236}">
                  <a16:creationId xmlns:a16="http://schemas.microsoft.com/office/drawing/2014/main" id="{7186130C-7AA8-BD1E-14D9-9804BF768D1A}"/>
                </a:ext>
                <a:ext uri="{C183D7F6-B498-43B3-948B-1728B52AA6E4}">
                  <adec:decorative xmlns:adec="http://schemas.microsoft.com/office/drawing/2017/decorative" val="1"/>
                </a:ext>
              </a:extLst>
            </p:cNvPr>
            <p:cNvSpPr/>
            <p:nvPr/>
          </p:nvSpPr>
          <p:spPr bwMode="auto">
            <a:xfrm>
              <a:off x="582168" y="4953000"/>
              <a:ext cx="11027664" cy="1214438"/>
            </a:xfrm>
            <a:prstGeom prst="roundRect">
              <a:avLst>
                <a:gd name="adj" fmla="val 13403"/>
              </a:avLst>
            </a:prstGeom>
            <a:blipFill dpi="0" rotWithShape="1">
              <a:blip r:embed="rId5">
                <a:alphaModFix amt="5000"/>
                <a:extLst>
                  <a:ext uri="{96DAC541-7B7A-43D3-8B79-37D633B846F1}">
                    <asvg:svgBlip xmlns:asvg="http://schemas.microsoft.com/office/drawing/2016/SVG/main" r:embed="rId6"/>
                  </a:ext>
                </a:extLst>
              </a:blip>
              <a:srcRect/>
              <a:tile tx="0" ty="0" sx="40000" sy="4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err="1">
                <a:solidFill>
                  <a:srgbClr val="000000"/>
                </a:solidFill>
                <a:cs typeface="Segoe UI" pitchFamily="34" charset="0"/>
              </a:endParaRPr>
            </a:p>
          </p:txBody>
        </p:sp>
        <p:pic>
          <p:nvPicPr>
            <p:cNvPr id="2" name="Graphic 1">
              <a:extLst>
                <a:ext uri="{FF2B5EF4-FFF2-40B4-BE49-F238E27FC236}">
                  <a16:creationId xmlns:a16="http://schemas.microsoft.com/office/drawing/2014/main" id="{B21D7413-A18F-16BC-6AFE-573B51516F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082356" y="5352725"/>
              <a:ext cx="1515376" cy="440837"/>
            </a:xfrm>
            <a:prstGeom prst="rect">
              <a:avLst/>
            </a:prstGeom>
          </p:spPr>
        </p:pic>
        <p:pic>
          <p:nvPicPr>
            <p:cNvPr id="3" name="Graphic 2">
              <a:extLst>
                <a:ext uri="{FF2B5EF4-FFF2-40B4-BE49-F238E27FC236}">
                  <a16:creationId xmlns:a16="http://schemas.microsoft.com/office/drawing/2014/main" id="{A40B0F0E-BFB0-0777-B61B-44677AB8DC3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137016" y="5279252"/>
              <a:ext cx="979637" cy="587782"/>
            </a:xfrm>
            <a:prstGeom prst="rect">
              <a:avLst/>
            </a:prstGeom>
          </p:spPr>
        </p:pic>
        <p:grpSp>
          <p:nvGrpSpPr>
            <p:cNvPr id="5" name="Group 4">
              <a:extLst>
                <a:ext uri="{FF2B5EF4-FFF2-40B4-BE49-F238E27FC236}">
                  <a16:creationId xmlns:a16="http://schemas.microsoft.com/office/drawing/2014/main" id="{45B03228-02EE-10C5-BD62-9C81BB2BA5A0}"/>
                </a:ext>
              </a:extLst>
            </p:cNvPr>
            <p:cNvGrpSpPr/>
            <p:nvPr/>
          </p:nvGrpSpPr>
          <p:grpSpPr>
            <a:xfrm>
              <a:off x="3473108" y="5385349"/>
              <a:ext cx="2206075" cy="375588"/>
              <a:chOff x="1947073" y="596900"/>
              <a:chExt cx="6929887" cy="1321998"/>
            </a:xfrm>
          </p:grpSpPr>
          <p:pic>
            <p:nvPicPr>
              <p:cNvPr id="6" name="Picture 5" descr="File:TomTom logo.svg - Wikimedia Commons">
                <a:extLst>
                  <a:ext uri="{FF2B5EF4-FFF2-40B4-BE49-F238E27FC236}">
                    <a16:creationId xmlns:a16="http://schemas.microsoft.com/office/drawing/2014/main" id="{96781CBD-8EFC-D0CA-CDF8-AECA2AE13C7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rightnessContrast bright="-40000" contrast="-40000"/>
                        </a14:imgEffect>
                      </a14:imgLayer>
                    </a14:imgProps>
                  </a:ext>
                </a:extLst>
              </a:blip>
              <a:srcRect l="16254"/>
              <a:stretch/>
            </p:blipFill>
            <p:spPr>
              <a:xfrm>
                <a:off x="3073400" y="596900"/>
                <a:ext cx="5803560" cy="1321998"/>
              </a:xfrm>
              <a:prstGeom prst="rect">
                <a:avLst/>
              </a:prstGeom>
            </p:spPr>
          </p:pic>
          <p:pic>
            <p:nvPicPr>
              <p:cNvPr id="7" name="Picture 6" descr="File:TomTom logo.svg - Wikimedia Commons">
                <a:extLst>
                  <a:ext uri="{FF2B5EF4-FFF2-40B4-BE49-F238E27FC236}">
                    <a16:creationId xmlns:a16="http://schemas.microsoft.com/office/drawing/2014/main" id="{E0AB707E-91EC-69D7-54E0-1AB5F36DBD03}"/>
                  </a:ext>
                </a:extLst>
              </p:cNvPr>
              <p:cNvPicPr>
                <a:picLocks noChangeAspect="1"/>
              </p:cNvPicPr>
              <p:nvPr/>
            </p:nvPicPr>
            <p:blipFill rotWithShape="1">
              <a:blip r:embed="rId13"/>
              <a:srcRect r="83747"/>
              <a:stretch/>
            </p:blipFill>
            <p:spPr>
              <a:xfrm>
                <a:off x="1947073" y="596900"/>
                <a:ext cx="1126327" cy="1321998"/>
              </a:xfrm>
              <a:prstGeom prst="rect">
                <a:avLst/>
              </a:prstGeom>
            </p:spPr>
          </p:pic>
        </p:grpSp>
        <p:pic>
          <p:nvPicPr>
            <p:cNvPr id="8" name="Picture 2" descr="undefined">
              <a:extLst>
                <a:ext uri="{FF2B5EF4-FFF2-40B4-BE49-F238E27FC236}">
                  <a16:creationId xmlns:a16="http://schemas.microsoft.com/office/drawing/2014/main" id="{AB140513-3FE2-3EC3-A75B-36A6628CCCB7}"/>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rightnessContrast bright="63000"/>
                      </a14:imgEffect>
                    </a14:imgLayer>
                  </a14:imgProps>
                </a:ext>
                <a:ext uri="{28A0092B-C50C-407E-A947-70E740481C1C}">
                  <a14:useLocalDpi xmlns:a14="http://schemas.microsoft.com/office/drawing/2010/main" val="0"/>
                </a:ext>
              </a:extLst>
            </a:blip>
            <a:srcRect/>
            <a:stretch>
              <a:fillRect/>
            </a:stretch>
          </p:blipFill>
          <p:spPr bwMode="auto">
            <a:xfrm>
              <a:off x="6218469" y="5298823"/>
              <a:ext cx="1324601"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10C45800-BD9A-799B-6EB8-0AB6F723A7CA}"/>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342686" y="5277575"/>
              <a:ext cx="591136" cy="591136"/>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Rounded Rectangle 33">
            <a:extLst>
              <a:ext uri="{FF2B5EF4-FFF2-40B4-BE49-F238E27FC236}">
                <a16:creationId xmlns:a16="http://schemas.microsoft.com/office/drawing/2014/main" id="{0AF86876-7541-B8CD-6432-72026BACC682}"/>
              </a:ext>
              <a:ext uri="{C183D7F6-B498-43B3-948B-1728B52AA6E4}">
                <adec:decorative xmlns:adec="http://schemas.microsoft.com/office/drawing/2017/decorative" val="1"/>
              </a:ext>
            </a:extLst>
          </p:cNvPr>
          <p:cNvSpPr/>
          <p:nvPr/>
        </p:nvSpPr>
        <p:spPr bwMode="auto">
          <a:xfrm>
            <a:off x="589645" y="1775791"/>
            <a:ext cx="2090057" cy="292321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solidFill>
                <a:srgbClr val="000000"/>
              </a:solidFill>
            </a:endParaRPr>
          </a:p>
        </p:txBody>
      </p:sp>
      <p:sp>
        <p:nvSpPr>
          <p:cNvPr id="39" name="Rounded Rectangle 38">
            <a:extLst>
              <a:ext uri="{FF2B5EF4-FFF2-40B4-BE49-F238E27FC236}">
                <a16:creationId xmlns:a16="http://schemas.microsoft.com/office/drawing/2014/main" id="{96E5EE17-B378-D4E1-F5B3-8D56C7D2103D}"/>
              </a:ext>
              <a:ext uri="{C183D7F6-B498-43B3-948B-1728B52AA6E4}">
                <adec:decorative xmlns:adec="http://schemas.microsoft.com/office/drawing/2017/decorative" val="1"/>
              </a:ext>
            </a:extLst>
          </p:cNvPr>
          <p:cNvSpPr/>
          <p:nvPr/>
        </p:nvSpPr>
        <p:spPr bwMode="auto">
          <a:xfrm>
            <a:off x="2823484" y="1775791"/>
            <a:ext cx="2090057" cy="292321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solidFill>
                <a:srgbClr val="000000"/>
              </a:solidFill>
            </a:endParaRPr>
          </a:p>
        </p:txBody>
      </p:sp>
      <p:sp>
        <p:nvSpPr>
          <p:cNvPr id="40" name="Rounded Rectangle 39">
            <a:extLst>
              <a:ext uri="{FF2B5EF4-FFF2-40B4-BE49-F238E27FC236}">
                <a16:creationId xmlns:a16="http://schemas.microsoft.com/office/drawing/2014/main" id="{03A21EF7-37C4-1286-7BD2-73351A621D0A}"/>
              </a:ext>
              <a:ext uri="{C183D7F6-B498-43B3-948B-1728B52AA6E4}">
                <adec:decorative xmlns:adec="http://schemas.microsoft.com/office/drawing/2017/decorative" val="1"/>
              </a:ext>
            </a:extLst>
          </p:cNvPr>
          <p:cNvSpPr/>
          <p:nvPr/>
        </p:nvSpPr>
        <p:spPr bwMode="auto">
          <a:xfrm>
            <a:off x="5057322" y="1775791"/>
            <a:ext cx="2090057" cy="292321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solidFill>
                <a:srgbClr val="000000"/>
              </a:solidFill>
            </a:endParaRPr>
          </a:p>
        </p:txBody>
      </p:sp>
      <p:sp>
        <p:nvSpPr>
          <p:cNvPr id="41" name="Rounded Rectangle 40">
            <a:extLst>
              <a:ext uri="{FF2B5EF4-FFF2-40B4-BE49-F238E27FC236}">
                <a16:creationId xmlns:a16="http://schemas.microsoft.com/office/drawing/2014/main" id="{9A4FC8DB-FCB3-855C-7D7B-85DE98D6C227}"/>
              </a:ext>
              <a:ext uri="{C183D7F6-B498-43B3-948B-1728B52AA6E4}">
                <adec:decorative xmlns:adec="http://schemas.microsoft.com/office/drawing/2017/decorative" val="1"/>
              </a:ext>
            </a:extLst>
          </p:cNvPr>
          <p:cNvSpPr/>
          <p:nvPr/>
        </p:nvSpPr>
        <p:spPr bwMode="auto">
          <a:xfrm>
            <a:off x="7291161" y="1775791"/>
            <a:ext cx="2090057" cy="292321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solidFill>
                <a:srgbClr val="000000"/>
              </a:solidFill>
            </a:endParaRPr>
          </a:p>
        </p:txBody>
      </p:sp>
      <p:sp>
        <p:nvSpPr>
          <p:cNvPr id="43" name="Rounded Rectangle 42">
            <a:extLst>
              <a:ext uri="{FF2B5EF4-FFF2-40B4-BE49-F238E27FC236}">
                <a16:creationId xmlns:a16="http://schemas.microsoft.com/office/drawing/2014/main" id="{1EC49FF7-7777-8424-AB27-5255101D98AA}"/>
              </a:ext>
              <a:ext uri="{C183D7F6-B498-43B3-948B-1728B52AA6E4}">
                <adec:decorative xmlns:adec="http://schemas.microsoft.com/office/drawing/2017/decorative" val="1"/>
              </a:ext>
            </a:extLst>
          </p:cNvPr>
          <p:cNvSpPr/>
          <p:nvPr/>
        </p:nvSpPr>
        <p:spPr bwMode="auto">
          <a:xfrm>
            <a:off x="9525001" y="1775791"/>
            <a:ext cx="2090057" cy="2923211"/>
          </a:xfrm>
          <a:prstGeom prst="roundRect">
            <a:avLst>
              <a:gd name="adj" fmla="val 5367"/>
            </a:avLst>
          </a:prstGeom>
          <a:noFill/>
          <a:ln w="19050" cap="rnd">
            <a:gradFill flip="none" rotWithShape="1">
              <a:gsLst>
                <a:gs pos="0">
                  <a:srgbClr val="FF5C39"/>
                </a:gs>
                <a:gs pos="32000">
                  <a:srgbClr val="C03BC4"/>
                </a:gs>
                <a:gs pos="68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solidFill>
                <a:srgbClr val="000000"/>
              </a:solidFill>
            </a:endParaRPr>
          </a:p>
        </p:txBody>
      </p:sp>
      <p:grpSp>
        <p:nvGrpSpPr>
          <p:cNvPr id="23" name="Group 22">
            <a:extLst>
              <a:ext uri="{FF2B5EF4-FFF2-40B4-BE49-F238E27FC236}">
                <a16:creationId xmlns:a16="http://schemas.microsoft.com/office/drawing/2014/main" id="{4B5DD080-A95C-D5BD-C152-6C65F7368885}"/>
              </a:ext>
              <a:ext uri="{C183D7F6-B498-43B3-948B-1728B52AA6E4}">
                <adec:decorative xmlns:adec="http://schemas.microsoft.com/office/drawing/2017/decorative" val="1"/>
              </a:ext>
            </a:extLst>
          </p:cNvPr>
          <p:cNvGrpSpPr/>
          <p:nvPr/>
        </p:nvGrpSpPr>
        <p:grpSpPr>
          <a:xfrm>
            <a:off x="5770855" y="1413739"/>
            <a:ext cx="640080" cy="675156"/>
            <a:chOff x="5770854" y="1413735"/>
            <a:chExt cx="640080" cy="675155"/>
          </a:xfrm>
        </p:grpSpPr>
        <p:sp>
          <p:nvSpPr>
            <p:cNvPr id="68" name="Oval 67">
              <a:extLst>
                <a:ext uri="{FF2B5EF4-FFF2-40B4-BE49-F238E27FC236}">
                  <a16:creationId xmlns:a16="http://schemas.microsoft.com/office/drawing/2014/main" id="{01568346-5F69-2EA1-4EBB-71F5BBC2B763}"/>
                </a:ext>
                <a:ext uri="{C183D7F6-B498-43B3-948B-1728B52AA6E4}">
                  <adec:decorative xmlns:adec="http://schemas.microsoft.com/office/drawing/2017/decorative" val="1"/>
                </a:ext>
              </a:extLst>
            </p:cNvPr>
            <p:cNvSpPr/>
            <p:nvPr/>
          </p:nvSpPr>
          <p:spPr bwMode="auto">
            <a:xfrm>
              <a:off x="5770854" y="1413735"/>
              <a:ext cx="640080" cy="67515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algn="ctr" defTabSz="299775" fontAlgn="base">
                <a:spcBef>
                  <a:spcPts val="508"/>
                </a:spcBef>
                <a:spcAft>
                  <a:spcPts val="508"/>
                </a:spcAft>
                <a:buSzPct val="90000"/>
                <a:defRPr/>
              </a:pPr>
              <a:endParaRPr lang="en-US" sz="2400" b="1">
                <a:ln w="3175">
                  <a:noFill/>
                </a:ln>
                <a:solidFill>
                  <a:srgbClr val="000000"/>
                </a:solidFill>
                <a:cs typeface="Segoe UI Semibold" panose="020B0702040204020203" pitchFamily="34" charset="0"/>
              </a:endParaRPr>
            </a:p>
          </p:txBody>
        </p:sp>
        <p:pic>
          <p:nvPicPr>
            <p:cNvPr id="66" name="Graphic 65">
              <a:extLst>
                <a:ext uri="{FF2B5EF4-FFF2-40B4-BE49-F238E27FC236}">
                  <a16:creationId xmlns:a16="http://schemas.microsoft.com/office/drawing/2014/main" id="{D708E6D5-979A-486F-774E-70105F1FFFA7}"/>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6207" y="1454465"/>
              <a:ext cx="578050" cy="578050"/>
            </a:xfrm>
            <a:prstGeom prst="rect">
              <a:avLst/>
            </a:prstGeom>
            <a:effectLst>
              <a:outerShdw blurRad="63500" dist="63500" dir="2700000" algn="tl" rotWithShape="0">
                <a:srgbClr val="454142">
                  <a:alpha val="20000"/>
                </a:srgbClr>
              </a:outerShdw>
            </a:effectLst>
          </p:spPr>
        </p:pic>
      </p:grpSp>
      <p:grpSp>
        <p:nvGrpSpPr>
          <p:cNvPr id="35" name="Group 34">
            <a:extLst>
              <a:ext uri="{FF2B5EF4-FFF2-40B4-BE49-F238E27FC236}">
                <a16:creationId xmlns:a16="http://schemas.microsoft.com/office/drawing/2014/main" id="{E803A6FF-8200-BC1F-841D-EBBF8447F016}"/>
              </a:ext>
              <a:ext uri="{C183D7F6-B498-43B3-948B-1728B52AA6E4}">
                <adec:decorative xmlns:adec="http://schemas.microsoft.com/office/drawing/2017/decorative" val="1"/>
              </a:ext>
            </a:extLst>
          </p:cNvPr>
          <p:cNvGrpSpPr/>
          <p:nvPr/>
        </p:nvGrpSpPr>
        <p:grpSpPr>
          <a:xfrm>
            <a:off x="10273140" y="1413727"/>
            <a:ext cx="640080" cy="675156"/>
            <a:chOff x="10273140" y="1413725"/>
            <a:chExt cx="640080" cy="675156"/>
          </a:xfrm>
        </p:grpSpPr>
        <p:sp>
          <p:nvSpPr>
            <p:cNvPr id="80" name="Oval 79">
              <a:extLst>
                <a:ext uri="{FF2B5EF4-FFF2-40B4-BE49-F238E27FC236}">
                  <a16:creationId xmlns:a16="http://schemas.microsoft.com/office/drawing/2014/main" id="{BDF0329A-EF0C-141B-F2D0-DAB5CBA25E84}"/>
                </a:ext>
                <a:ext uri="{C183D7F6-B498-43B3-948B-1728B52AA6E4}">
                  <adec:decorative xmlns:adec="http://schemas.microsoft.com/office/drawing/2017/decorative" val="1"/>
                </a:ext>
              </a:extLst>
            </p:cNvPr>
            <p:cNvSpPr/>
            <p:nvPr/>
          </p:nvSpPr>
          <p:spPr bwMode="auto">
            <a:xfrm>
              <a:off x="10273140" y="1413725"/>
              <a:ext cx="640080" cy="67515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algn="ctr" defTabSz="299775" fontAlgn="base">
                <a:spcBef>
                  <a:spcPts val="508"/>
                </a:spcBef>
                <a:spcAft>
                  <a:spcPts val="508"/>
                </a:spcAft>
                <a:buSzPct val="90000"/>
                <a:defRPr/>
              </a:pPr>
              <a:endParaRPr lang="en-US" sz="2400" b="1">
                <a:ln w="3175">
                  <a:noFill/>
                </a:ln>
                <a:solidFill>
                  <a:srgbClr val="000000"/>
                </a:solidFill>
                <a:cs typeface="Segoe UI Semibold" panose="020B0702040204020203" pitchFamily="34" charset="0"/>
              </a:endParaRPr>
            </a:p>
          </p:txBody>
        </p:sp>
        <p:pic>
          <p:nvPicPr>
            <p:cNvPr id="83" name="Graphic 82">
              <a:extLst>
                <a:ext uri="{FF2B5EF4-FFF2-40B4-BE49-F238E27FC236}">
                  <a16:creationId xmlns:a16="http://schemas.microsoft.com/office/drawing/2014/main" id="{1111D416-A697-DE63-0A02-902A9264248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275404" y="1454426"/>
              <a:ext cx="573156" cy="573156"/>
            </a:xfrm>
            <a:prstGeom prst="rect">
              <a:avLst/>
            </a:prstGeom>
            <a:effectLst>
              <a:outerShdw blurRad="63500" dist="63500" dir="2700000" algn="tl" rotWithShape="0">
                <a:srgbClr val="454142">
                  <a:alpha val="20000"/>
                </a:srgbClr>
              </a:outerShdw>
            </a:effectLst>
          </p:spPr>
        </p:pic>
      </p:grpSp>
      <p:grpSp>
        <p:nvGrpSpPr>
          <p:cNvPr id="30" name="Group 29">
            <a:extLst>
              <a:ext uri="{FF2B5EF4-FFF2-40B4-BE49-F238E27FC236}">
                <a16:creationId xmlns:a16="http://schemas.microsoft.com/office/drawing/2014/main" id="{41064FBA-605E-FE96-AFB6-DE9DCD8C89A7}"/>
              </a:ext>
              <a:ext uri="{C183D7F6-B498-43B3-948B-1728B52AA6E4}">
                <adec:decorative xmlns:adec="http://schemas.microsoft.com/office/drawing/2017/decorative" val="1"/>
              </a:ext>
            </a:extLst>
          </p:cNvPr>
          <p:cNvGrpSpPr/>
          <p:nvPr/>
        </p:nvGrpSpPr>
        <p:grpSpPr>
          <a:xfrm>
            <a:off x="8031616" y="1413736"/>
            <a:ext cx="640080" cy="675156"/>
            <a:chOff x="8031616" y="1413734"/>
            <a:chExt cx="640080" cy="675155"/>
          </a:xfrm>
        </p:grpSpPr>
        <p:sp>
          <p:nvSpPr>
            <p:cNvPr id="77" name="Oval 76">
              <a:extLst>
                <a:ext uri="{FF2B5EF4-FFF2-40B4-BE49-F238E27FC236}">
                  <a16:creationId xmlns:a16="http://schemas.microsoft.com/office/drawing/2014/main" id="{2C5B3D83-BFE2-3837-00E8-57D988DD3CEA}"/>
                </a:ext>
                <a:ext uri="{C183D7F6-B498-43B3-948B-1728B52AA6E4}">
                  <adec:decorative xmlns:adec="http://schemas.microsoft.com/office/drawing/2017/decorative" val="1"/>
                </a:ext>
              </a:extLst>
            </p:cNvPr>
            <p:cNvSpPr/>
            <p:nvPr/>
          </p:nvSpPr>
          <p:spPr bwMode="auto">
            <a:xfrm>
              <a:off x="8031616" y="1413734"/>
              <a:ext cx="640080" cy="675155"/>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algn="ctr" defTabSz="299775" fontAlgn="base">
                <a:spcBef>
                  <a:spcPts val="508"/>
                </a:spcBef>
                <a:spcAft>
                  <a:spcPts val="508"/>
                </a:spcAft>
                <a:buSzPct val="90000"/>
                <a:defRPr/>
              </a:pPr>
              <a:endParaRPr lang="en-US" sz="2400" b="1">
                <a:ln w="3175">
                  <a:noFill/>
                </a:ln>
                <a:solidFill>
                  <a:srgbClr val="000000"/>
                </a:solidFill>
                <a:cs typeface="Segoe UI Semibold" panose="020B0702040204020203" pitchFamily="34" charset="0"/>
              </a:endParaRPr>
            </a:p>
          </p:txBody>
        </p:sp>
        <p:pic>
          <p:nvPicPr>
            <p:cNvPr id="85" name="Graphic 84">
              <a:extLst>
                <a:ext uri="{FF2B5EF4-FFF2-40B4-BE49-F238E27FC236}">
                  <a16:creationId xmlns:a16="http://schemas.microsoft.com/office/drawing/2014/main" id="{301C0749-87F9-A7A5-623C-BB408C7E3CA4}"/>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075543" y="1494181"/>
              <a:ext cx="538371" cy="538371"/>
            </a:xfrm>
            <a:prstGeom prst="rect">
              <a:avLst/>
            </a:prstGeom>
            <a:effectLst>
              <a:outerShdw blurRad="63500" dist="63500" dir="2700000" algn="tl" rotWithShape="0">
                <a:srgbClr val="454142">
                  <a:alpha val="20000"/>
                </a:srgbClr>
              </a:outerShdw>
            </a:effectLst>
          </p:spPr>
        </p:pic>
      </p:grpSp>
      <p:grpSp>
        <p:nvGrpSpPr>
          <p:cNvPr id="22" name="Group 21">
            <a:extLst>
              <a:ext uri="{FF2B5EF4-FFF2-40B4-BE49-F238E27FC236}">
                <a16:creationId xmlns:a16="http://schemas.microsoft.com/office/drawing/2014/main" id="{7E6BA19D-5CBC-06FF-FBD0-B51679725B04}"/>
              </a:ext>
              <a:ext uri="{C183D7F6-B498-43B3-948B-1728B52AA6E4}">
                <adec:decorative xmlns:adec="http://schemas.microsoft.com/office/drawing/2017/decorative" val="1"/>
              </a:ext>
            </a:extLst>
          </p:cNvPr>
          <p:cNvGrpSpPr/>
          <p:nvPr/>
        </p:nvGrpSpPr>
        <p:grpSpPr>
          <a:xfrm>
            <a:off x="3553104" y="1413727"/>
            <a:ext cx="640083" cy="675156"/>
            <a:chOff x="3557825" y="1413726"/>
            <a:chExt cx="667431" cy="675156"/>
          </a:xfrm>
        </p:grpSpPr>
        <p:sp>
          <p:nvSpPr>
            <p:cNvPr id="71" name="Oval 70">
              <a:extLst>
                <a:ext uri="{FF2B5EF4-FFF2-40B4-BE49-F238E27FC236}">
                  <a16:creationId xmlns:a16="http://schemas.microsoft.com/office/drawing/2014/main" id="{9FE1ADFE-5D85-32F3-5EE0-328D4DD0993C}"/>
                </a:ext>
                <a:ext uri="{C183D7F6-B498-43B3-948B-1728B52AA6E4}">
                  <adec:decorative xmlns:adec="http://schemas.microsoft.com/office/drawing/2017/decorative" val="1"/>
                </a:ext>
              </a:extLst>
            </p:cNvPr>
            <p:cNvSpPr/>
            <p:nvPr/>
          </p:nvSpPr>
          <p:spPr bwMode="auto">
            <a:xfrm>
              <a:off x="3557825" y="1413726"/>
              <a:ext cx="667431" cy="67515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algn="ctr" defTabSz="299775" fontAlgn="base">
                <a:spcBef>
                  <a:spcPts val="508"/>
                </a:spcBef>
                <a:spcAft>
                  <a:spcPts val="508"/>
                </a:spcAft>
                <a:buSzPct val="90000"/>
                <a:defRPr/>
              </a:pPr>
              <a:endParaRPr lang="en-US" sz="2400" b="1">
                <a:ln w="3175">
                  <a:noFill/>
                </a:ln>
                <a:solidFill>
                  <a:srgbClr val="000000"/>
                </a:solidFill>
                <a:cs typeface="Segoe UI Semibold" panose="020B0702040204020203" pitchFamily="34" charset="0"/>
              </a:endParaRPr>
            </a:p>
          </p:txBody>
        </p:sp>
        <p:pic>
          <p:nvPicPr>
            <p:cNvPr id="87" name="Graphic 86">
              <a:extLst>
                <a:ext uri="{FF2B5EF4-FFF2-40B4-BE49-F238E27FC236}">
                  <a16:creationId xmlns:a16="http://schemas.microsoft.com/office/drawing/2014/main" id="{F6B79388-2085-9BDC-DB5F-98D08B795F01}"/>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562349" y="1441174"/>
              <a:ext cx="626165" cy="626165"/>
            </a:xfrm>
            <a:prstGeom prst="rect">
              <a:avLst/>
            </a:prstGeom>
            <a:effectLst>
              <a:outerShdw blurRad="63500" dist="63500" dir="2700000" algn="tl" rotWithShape="0">
                <a:srgbClr val="454142">
                  <a:alpha val="20000"/>
                </a:srgbClr>
              </a:outerShdw>
            </a:effectLst>
          </p:spPr>
        </p:pic>
      </p:grpSp>
      <p:grpSp>
        <p:nvGrpSpPr>
          <p:cNvPr id="16" name="Group 15">
            <a:extLst>
              <a:ext uri="{FF2B5EF4-FFF2-40B4-BE49-F238E27FC236}">
                <a16:creationId xmlns:a16="http://schemas.microsoft.com/office/drawing/2014/main" id="{286C328F-1BE3-DA1E-B095-C0EBB4E01898}"/>
              </a:ext>
              <a:ext uri="{C183D7F6-B498-43B3-948B-1728B52AA6E4}">
                <adec:decorative xmlns:adec="http://schemas.microsoft.com/office/drawing/2017/decorative" val="1"/>
              </a:ext>
            </a:extLst>
          </p:cNvPr>
          <p:cNvGrpSpPr/>
          <p:nvPr/>
        </p:nvGrpSpPr>
        <p:grpSpPr>
          <a:xfrm>
            <a:off x="1330035" y="1413728"/>
            <a:ext cx="640083" cy="675156"/>
            <a:chOff x="1334772" y="1413726"/>
            <a:chExt cx="667432" cy="675156"/>
          </a:xfrm>
        </p:grpSpPr>
        <p:sp>
          <p:nvSpPr>
            <p:cNvPr id="74" name="Oval 73">
              <a:extLst>
                <a:ext uri="{FF2B5EF4-FFF2-40B4-BE49-F238E27FC236}">
                  <a16:creationId xmlns:a16="http://schemas.microsoft.com/office/drawing/2014/main" id="{F28FE5A4-34E1-91D4-27D8-2484F7C8789E}"/>
                </a:ext>
                <a:ext uri="{C183D7F6-B498-43B3-948B-1728B52AA6E4}">
                  <adec:decorative xmlns:adec="http://schemas.microsoft.com/office/drawing/2017/decorative" val="1"/>
                </a:ext>
              </a:extLst>
            </p:cNvPr>
            <p:cNvSpPr/>
            <p:nvPr/>
          </p:nvSpPr>
          <p:spPr bwMode="auto">
            <a:xfrm>
              <a:off x="1334772" y="1413726"/>
              <a:ext cx="667432" cy="675156"/>
            </a:xfrm>
            <a:prstGeom prst="ellipse">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36576" rIns="182880" bIns="73152" anchor="ctr" anchorCtr="0">
              <a:spAutoFit/>
            </a:bodyPr>
            <a:lstStyle/>
            <a:p>
              <a:pPr algn="ctr" defTabSz="299775" fontAlgn="base">
                <a:spcBef>
                  <a:spcPts val="508"/>
                </a:spcBef>
                <a:spcAft>
                  <a:spcPts val="508"/>
                </a:spcAft>
                <a:buSzPct val="90000"/>
                <a:defRPr/>
              </a:pPr>
              <a:endParaRPr lang="en-US" sz="2400" b="1">
                <a:ln w="3175">
                  <a:noFill/>
                </a:ln>
                <a:solidFill>
                  <a:srgbClr val="000000"/>
                </a:solidFill>
                <a:cs typeface="Segoe UI Semibold" panose="020B0702040204020203" pitchFamily="34" charset="0"/>
              </a:endParaRPr>
            </a:p>
          </p:txBody>
        </p:sp>
        <p:pic>
          <p:nvPicPr>
            <p:cNvPr id="89" name="Graphic 88">
              <a:extLst>
                <a:ext uri="{FF2B5EF4-FFF2-40B4-BE49-F238E27FC236}">
                  <a16:creationId xmlns:a16="http://schemas.microsoft.com/office/drawing/2014/main" id="{CFBF80C1-0E5C-D64F-029A-8A81F561D1D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381539" y="1480931"/>
              <a:ext cx="553278" cy="553278"/>
            </a:xfrm>
            <a:prstGeom prst="rect">
              <a:avLst/>
            </a:prstGeom>
            <a:effectLst>
              <a:outerShdw blurRad="63500" dist="63500" dir="2700000" algn="tl" rotWithShape="0">
                <a:srgbClr val="454142">
                  <a:alpha val="20000"/>
                </a:srgbClr>
              </a:outerShdw>
            </a:effectLst>
          </p:spPr>
        </p:pic>
      </p:grpSp>
    </p:spTree>
    <p:extLst>
      <p:ext uri="{BB962C8B-B14F-4D97-AF65-F5344CB8AC3E}">
        <p14:creationId xmlns:p14="http://schemas.microsoft.com/office/powerpoint/2010/main" val="3764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6" presetClass="emph" presetSubtype="0" accel="50000" autoRev="1" fill="hold" grpId="1" nodeType="withEffect">
                                  <p:stCondLst>
                                    <p:cond delay="0"/>
                                  </p:stCondLst>
                                  <p:childTnLst>
                                    <p:animScale>
                                      <p:cBhvr>
                                        <p:cTn id="9" dur="300" fill="hold"/>
                                        <p:tgtEl>
                                          <p:spTgt spid="34"/>
                                        </p:tgtEl>
                                      </p:cBhvr>
                                      <p:by x="85000" y="85000"/>
                                    </p:animScale>
                                  </p:childTnLst>
                                </p:cTn>
                              </p:par>
                              <p:par>
                                <p:cTn id="10" presetID="10" presetClass="entr" presetSubtype="0" fill="hold" grpId="0" nodeType="withEffect">
                                  <p:stCondLst>
                                    <p:cond delay="30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6" presetClass="emph" presetSubtype="0" accel="50000" autoRev="1" fill="hold" grpId="1" nodeType="withEffect">
                                  <p:stCondLst>
                                    <p:cond delay="0"/>
                                  </p:stCondLst>
                                  <p:childTnLst>
                                    <p:animScale>
                                      <p:cBhvr>
                                        <p:cTn id="14" dur="300" fill="hold"/>
                                        <p:tgtEl>
                                          <p:spTgt spid="39"/>
                                        </p:tgtEl>
                                      </p:cBhvr>
                                      <p:by x="85000" y="85000"/>
                                    </p:animScale>
                                  </p:childTnLst>
                                </p:cTn>
                              </p:par>
                              <p:par>
                                <p:cTn id="15" presetID="10" presetClass="entr" presetSubtype="0" fill="hold" grpId="0" nodeType="withEffect">
                                  <p:stCondLst>
                                    <p:cond delay="3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par>
                                <p:cTn id="18" presetID="6" presetClass="emph" presetSubtype="0" accel="50000" autoRev="1" fill="hold" grpId="1" nodeType="withEffect">
                                  <p:stCondLst>
                                    <p:cond delay="0"/>
                                  </p:stCondLst>
                                  <p:childTnLst>
                                    <p:animScale>
                                      <p:cBhvr>
                                        <p:cTn id="19" dur="300" fill="hold"/>
                                        <p:tgtEl>
                                          <p:spTgt spid="40"/>
                                        </p:tgtEl>
                                      </p:cBhvr>
                                      <p:by x="85000" y="85000"/>
                                    </p:animScale>
                                  </p:childTnLst>
                                </p:cTn>
                              </p:par>
                              <p:par>
                                <p:cTn id="20" presetID="10" presetClass="entr" presetSubtype="0" fill="hold" grpId="0" nodeType="withEffect">
                                  <p:stCondLst>
                                    <p:cond delay="30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500"/>
                                        <p:tgtEl>
                                          <p:spTgt spid="41"/>
                                        </p:tgtEl>
                                      </p:cBhvr>
                                    </p:animEffect>
                                  </p:childTnLst>
                                </p:cTn>
                              </p:par>
                              <p:par>
                                <p:cTn id="23" presetID="6" presetClass="emph" presetSubtype="0" accel="50000" autoRev="1" fill="hold" grpId="1" nodeType="withEffect">
                                  <p:stCondLst>
                                    <p:cond delay="0"/>
                                  </p:stCondLst>
                                  <p:childTnLst>
                                    <p:animScale>
                                      <p:cBhvr>
                                        <p:cTn id="24" dur="300" fill="hold"/>
                                        <p:tgtEl>
                                          <p:spTgt spid="41"/>
                                        </p:tgtEl>
                                      </p:cBhvr>
                                      <p:by x="85000" y="85000"/>
                                    </p:animScale>
                                  </p:childTnLst>
                                </p:cTn>
                              </p:par>
                              <p:par>
                                <p:cTn id="25" presetID="10" presetClass="entr" presetSubtype="0" fill="hold" grpId="0" nodeType="withEffect">
                                  <p:stCondLst>
                                    <p:cond delay="3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6" presetClass="emph" presetSubtype="0" accel="50000" autoRev="1" fill="hold" grpId="1" nodeType="withEffect">
                                  <p:stCondLst>
                                    <p:cond delay="0"/>
                                  </p:stCondLst>
                                  <p:childTnLst>
                                    <p:animScale>
                                      <p:cBhvr>
                                        <p:cTn id="29" dur="300" fill="hold"/>
                                        <p:tgtEl>
                                          <p:spTgt spid="43"/>
                                        </p:tgtEl>
                                      </p:cBhvr>
                                      <p:by x="85000" y="85000"/>
                                    </p:animScale>
                                  </p:childTnLst>
                                </p:cTn>
                              </p:par>
                              <p:par>
                                <p:cTn id="30" presetID="10" presetClass="entr" presetSubtype="0" fill="hold" nodeType="withEffect">
                                  <p:stCondLst>
                                    <p:cond delay="30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6" presetClass="emph" presetSubtype="0" accel="50000" autoRev="1" fill="hold" nodeType="withEffect">
                                  <p:stCondLst>
                                    <p:cond delay="0"/>
                                  </p:stCondLst>
                                  <p:childTnLst>
                                    <p:animScale>
                                      <p:cBhvr>
                                        <p:cTn id="34" dur="300" fill="hold"/>
                                        <p:tgtEl>
                                          <p:spTgt spid="16"/>
                                        </p:tgtEl>
                                      </p:cBhvr>
                                      <p:by x="85000" y="85000"/>
                                    </p:animScale>
                                  </p:childTnLst>
                                </p:cTn>
                              </p:par>
                              <p:par>
                                <p:cTn id="35" presetID="10" presetClass="entr" presetSubtype="0" fill="hold" nodeType="withEffect">
                                  <p:stCondLst>
                                    <p:cond delay="30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6" presetClass="emph" presetSubtype="0" accel="50000" autoRev="1" fill="hold" nodeType="withEffect">
                                  <p:stCondLst>
                                    <p:cond delay="0"/>
                                  </p:stCondLst>
                                  <p:childTnLst>
                                    <p:animScale>
                                      <p:cBhvr>
                                        <p:cTn id="39" dur="300" fill="hold"/>
                                        <p:tgtEl>
                                          <p:spTgt spid="22"/>
                                        </p:tgtEl>
                                      </p:cBhvr>
                                      <p:by x="85000" y="85000"/>
                                    </p:animScale>
                                  </p:childTnLst>
                                </p:cTn>
                              </p:par>
                              <p:par>
                                <p:cTn id="40" presetID="10" presetClass="entr" presetSubtype="0" fill="hold" nodeType="withEffect">
                                  <p:stCondLst>
                                    <p:cond delay="30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6" presetClass="emph" presetSubtype="0" accel="50000" autoRev="1" fill="hold" nodeType="withEffect">
                                  <p:stCondLst>
                                    <p:cond delay="0"/>
                                  </p:stCondLst>
                                  <p:childTnLst>
                                    <p:animScale>
                                      <p:cBhvr>
                                        <p:cTn id="44" dur="300" fill="hold"/>
                                        <p:tgtEl>
                                          <p:spTgt spid="23"/>
                                        </p:tgtEl>
                                      </p:cBhvr>
                                      <p:by x="85000" y="85000"/>
                                    </p:animScale>
                                  </p:childTnLst>
                                </p:cTn>
                              </p:par>
                              <p:par>
                                <p:cTn id="45" presetID="10" presetClass="entr" presetSubtype="0" fill="hold" nodeType="withEffect">
                                  <p:stCondLst>
                                    <p:cond delay="3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6" presetClass="emph" presetSubtype="0" accel="50000" autoRev="1" fill="hold" nodeType="withEffect">
                                  <p:stCondLst>
                                    <p:cond delay="0"/>
                                  </p:stCondLst>
                                  <p:childTnLst>
                                    <p:animScale>
                                      <p:cBhvr>
                                        <p:cTn id="49" dur="300" fill="hold"/>
                                        <p:tgtEl>
                                          <p:spTgt spid="30"/>
                                        </p:tgtEl>
                                      </p:cBhvr>
                                      <p:by x="85000" y="85000"/>
                                    </p:animScale>
                                  </p:childTnLst>
                                </p:cTn>
                              </p:par>
                              <p:par>
                                <p:cTn id="50" presetID="10" presetClass="entr" presetSubtype="0" fill="hold" nodeType="withEffect">
                                  <p:stCondLst>
                                    <p:cond delay="30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500"/>
                                        <p:tgtEl>
                                          <p:spTgt spid="35"/>
                                        </p:tgtEl>
                                      </p:cBhvr>
                                    </p:animEffect>
                                  </p:childTnLst>
                                </p:cTn>
                              </p:par>
                              <p:par>
                                <p:cTn id="53" presetID="6" presetClass="emph" presetSubtype="0" accel="50000" autoRev="1" fill="hold" nodeType="withEffect">
                                  <p:stCondLst>
                                    <p:cond delay="0"/>
                                  </p:stCondLst>
                                  <p:childTnLst>
                                    <p:animScale>
                                      <p:cBhvr>
                                        <p:cTn id="54" dur="300" fill="hold"/>
                                        <p:tgtEl>
                                          <p:spTgt spid="35"/>
                                        </p:tgtEl>
                                      </p:cBhvr>
                                      <p:by x="85000" y="85000"/>
                                    </p:animScale>
                                  </p:childTnLst>
                                </p:cTn>
                              </p:par>
                              <p:par>
                                <p:cTn id="55" presetID="22" presetClass="entr" presetSubtype="1" fill="hold" nodeType="withEffect">
                                  <p:stCondLst>
                                    <p:cond delay="500"/>
                                  </p:stCondLst>
                                  <p:childTnLst>
                                    <p:set>
                                      <p:cBhvr>
                                        <p:cTn id="56" dur="1" fill="hold">
                                          <p:stCondLst>
                                            <p:cond delay="0"/>
                                          </p:stCondLst>
                                        </p:cTn>
                                        <p:tgtEl>
                                          <p:spTgt spid="36"/>
                                        </p:tgtEl>
                                        <p:attrNameLst>
                                          <p:attrName>style.visibility</p:attrName>
                                        </p:attrNameLst>
                                      </p:cBhvr>
                                      <p:to>
                                        <p:strVal val="visible"/>
                                      </p:to>
                                    </p:set>
                                    <p:animEffect transition="in" filter="wipe(up)">
                                      <p:cBhvr>
                                        <p:cTn id="57" dur="500"/>
                                        <p:tgtEl>
                                          <p:spTgt spid="36"/>
                                        </p:tgtEl>
                                      </p:cBhvr>
                                    </p:animEffect>
                                  </p:childTnLst>
                                </p:cTn>
                              </p:par>
                              <p:par>
                                <p:cTn id="58" presetID="22" presetClass="entr" presetSubtype="1" fill="hold" nodeType="withEffect">
                                  <p:stCondLst>
                                    <p:cond delay="500"/>
                                  </p:stCondLst>
                                  <p:childTnLst>
                                    <p:set>
                                      <p:cBhvr>
                                        <p:cTn id="59" dur="1" fill="hold">
                                          <p:stCondLst>
                                            <p:cond delay="0"/>
                                          </p:stCondLst>
                                        </p:cTn>
                                        <p:tgtEl>
                                          <p:spTgt spid="37"/>
                                        </p:tgtEl>
                                        <p:attrNameLst>
                                          <p:attrName>style.visibility</p:attrName>
                                        </p:attrNameLst>
                                      </p:cBhvr>
                                      <p:to>
                                        <p:strVal val="visible"/>
                                      </p:to>
                                    </p:set>
                                    <p:animEffect transition="in" filter="wipe(up)">
                                      <p:cBhvr>
                                        <p:cTn id="60" dur="500"/>
                                        <p:tgtEl>
                                          <p:spTgt spid="37"/>
                                        </p:tgtEl>
                                      </p:cBhvr>
                                    </p:animEffect>
                                  </p:childTnLst>
                                </p:cTn>
                              </p:par>
                              <p:par>
                                <p:cTn id="61" presetID="22" presetClass="entr" presetSubtype="1" fill="hold" nodeType="withEffect">
                                  <p:stCondLst>
                                    <p:cond delay="500"/>
                                  </p:stCondLst>
                                  <p:childTnLst>
                                    <p:set>
                                      <p:cBhvr>
                                        <p:cTn id="62" dur="1" fill="hold">
                                          <p:stCondLst>
                                            <p:cond delay="0"/>
                                          </p:stCondLst>
                                        </p:cTn>
                                        <p:tgtEl>
                                          <p:spTgt spid="38"/>
                                        </p:tgtEl>
                                        <p:attrNameLst>
                                          <p:attrName>style.visibility</p:attrName>
                                        </p:attrNameLst>
                                      </p:cBhvr>
                                      <p:to>
                                        <p:strVal val="visible"/>
                                      </p:to>
                                    </p:set>
                                    <p:animEffect transition="in" filter="wipe(up)">
                                      <p:cBhvr>
                                        <p:cTn id="63" dur="500"/>
                                        <p:tgtEl>
                                          <p:spTgt spid="38"/>
                                        </p:tgtEl>
                                      </p:cBhvr>
                                    </p:animEffect>
                                  </p:childTnLst>
                                </p:cTn>
                              </p:par>
                              <p:par>
                                <p:cTn id="64" presetID="22" presetClass="entr" presetSubtype="1" fill="hold" nodeType="withEffect">
                                  <p:stCondLst>
                                    <p:cond delay="500"/>
                                  </p:stCondLst>
                                  <p:childTnLst>
                                    <p:set>
                                      <p:cBhvr>
                                        <p:cTn id="65" dur="1" fill="hold">
                                          <p:stCondLst>
                                            <p:cond delay="0"/>
                                          </p:stCondLst>
                                        </p:cTn>
                                        <p:tgtEl>
                                          <p:spTgt spid="42"/>
                                        </p:tgtEl>
                                        <p:attrNameLst>
                                          <p:attrName>style.visibility</p:attrName>
                                        </p:attrNameLst>
                                      </p:cBhvr>
                                      <p:to>
                                        <p:strVal val="visible"/>
                                      </p:to>
                                    </p:set>
                                    <p:animEffect transition="in" filter="wipe(up)">
                                      <p:cBhvr>
                                        <p:cTn id="66" dur="500"/>
                                        <p:tgtEl>
                                          <p:spTgt spid="42"/>
                                        </p:tgtEl>
                                      </p:cBhvr>
                                    </p:animEffect>
                                  </p:childTnLst>
                                </p:cTn>
                              </p:par>
                              <p:par>
                                <p:cTn id="67" presetID="22" presetClass="entr" presetSubtype="1" fill="hold" nodeType="withEffect">
                                  <p:stCondLst>
                                    <p:cond delay="500"/>
                                  </p:stCondLst>
                                  <p:childTnLst>
                                    <p:set>
                                      <p:cBhvr>
                                        <p:cTn id="68" dur="1" fill="hold">
                                          <p:stCondLst>
                                            <p:cond delay="0"/>
                                          </p:stCondLst>
                                        </p:cTn>
                                        <p:tgtEl>
                                          <p:spTgt spid="44"/>
                                        </p:tgtEl>
                                        <p:attrNameLst>
                                          <p:attrName>style.visibility</p:attrName>
                                        </p:attrNameLst>
                                      </p:cBhvr>
                                      <p:to>
                                        <p:strVal val="visible"/>
                                      </p:to>
                                    </p:set>
                                    <p:animEffect transition="in" filter="wipe(up)">
                                      <p:cBhvr>
                                        <p:cTn id="69" dur="500"/>
                                        <p:tgtEl>
                                          <p:spTgt spid="44"/>
                                        </p:tgtEl>
                                      </p:cBhvr>
                                    </p:animEffect>
                                  </p:childTnLst>
                                </p:cTn>
                              </p:par>
                              <p:par>
                                <p:cTn id="70" presetID="10" presetClass="entr" presetSubtype="0" fill="hold" nodeType="withEffect">
                                  <p:stCondLst>
                                    <p:cond delay="30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par>
                                <p:cTn id="73" presetID="6" presetClass="emph" presetSubtype="0" accel="50000" autoRev="1" fill="hold" nodeType="withEffect">
                                  <p:stCondLst>
                                    <p:cond delay="0"/>
                                  </p:stCondLst>
                                  <p:childTnLst>
                                    <p:animScale>
                                      <p:cBhvr>
                                        <p:cTn id="74" dur="300" fill="hold"/>
                                        <p:tgtEl>
                                          <p:spTgt spid="45"/>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9" grpId="0" animBg="1"/>
      <p:bldP spid="39" grpId="1" animBg="1"/>
      <p:bldP spid="40" grpId="0" animBg="1"/>
      <p:bldP spid="40" grpId="1" animBg="1"/>
      <p:bldP spid="41" grpId="0" animBg="1"/>
      <p:bldP spid="41" grpId="1" animBg="1"/>
      <p:bldP spid="43" grpId="0" animBg="1"/>
      <p:bldP spid="4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6A1E06-258C-4C8B-0398-B060CC979B89}"/>
            </a:ext>
          </a:extLst>
        </p:cNvPr>
        <p:cNvGrpSpPr/>
        <p:nvPr/>
      </p:nvGrpSpPr>
      <p:grpSpPr>
        <a:xfrm>
          <a:off x="0" y="0"/>
          <a:ext cx="0" cy="0"/>
          <a:chOff x="0" y="0"/>
          <a:chExt cx="0" cy="0"/>
        </a:xfrm>
      </p:grpSpPr>
      <p:sp>
        <p:nvSpPr>
          <p:cNvPr id="96" name="Rounded Rectangle 95">
            <a:extLst>
              <a:ext uri="{FF2B5EF4-FFF2-40B4-BE49-F238E27FC236}">
                <a16:creationId xmlns:a16="http://schemas.microsoft.com/office/drawing/2014/main" id="{7238E3C5-9281-6A9E-7387-B1E947728893}"/>
              </a:ext>
              <a:ext uri="{C183D7F6-B498-43B3-948B-1728B52AA6E4}">
                <adec:decorative xmlns:adec="http://schemas.microsoft.com/office/drawing/2017/decorative" val="1"/>
              </a:ext>
            </a:extLst>
          </p:cNvPr>
          <p:cNvSpPr/>
          <p:nvPr/>
        </p:nvSpPr>
        <p:spPr bwMode="auto">
          <a:xfrm>
            <a:off x="587813" y="1616364"/>
            <a:ext cx="11017249" cy="4586288"/>
          </a:xfrm>
          <a:prstGeom prst="roundRect">
            <a:avLst>
              <a:gd name="adj" fmla="val 2893"/>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cs typeface="Segoe UI" pitchFamily="34" charset="0"/>
            </a:endParaRPr>
          </a:p>
        </p:txBody>
      </p:sp>
      <p:sp>
        <p:nvSpPr>
          <p:cNvPr id="100" name="Rounded Rectangle 7">
            <a:extLst>
              <a:ext uri="{FF2B5EF4-FFF2-40B4-BE49-F238E27FC236}">
                <a16:creationId xmlns:a16="http://schemas.microsoft.com/office/drawing/2014/main" id="{760090A5-51D6-632E-2BA0-E1AB9E19FBB1}"/>
              </a:ext>
              <a:ext uri="{C183D7F6-B498-43B3-948B-1728B52AA6E4}">
                <adec:decorative xmlns:adec="http://schemas.microsoft.com/office/drawing/2017/decorative" val="1"/>
              </a:ext>
            </a:extLst>
          </p:cNvPr>
          <p:cNvSpPr/>
          <p:nvPr/>
        </p:nvSpPr>
        <p:spPr bwMode="auto">
          <a:xfrm>
            <a:off x="8080311" y="2054857"/>
            <a:ext cx="3230248" cy="2214755"/>
          </a:xfrm>
          <a:prstGeom prst="roundRect">
            <a:avLst>
              <a:gd name="adj" fmla="val 2893"/>
            </a:avLst>
          </a:prstGeom>
          <a:solidFill>
            <a:schemeClr val="bg1"/>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2000">
              <a:solidFill>
                <a:srgbClr val="000000"/>
              </a:solidFill>
              <a:cs typeface="Segoe UI" pitchFamily="34" charset="0"/>
            </a:endParaRPr>
          </a:p>
        </p:txBody>
      </p:sp>
      <p:sp>
        <p:nvSpPr>
          <p:cNvPr id="33" name="Title 1">
            <a:extLst>
              <a:ext uri="{FF2B5EF4-FFF2-40B4-BE49-F238E27FC236}">
                <a16:creationId xmlns:a16="http://schemas.microsoft.com/office/drawing/2014/main" id="{2E88A036-CBE3-6C9D-7AF1-BCDCCB587ED5}"/>
              </a:ext>
            </a:extLst>
          </p:cNvPr>
          <p:cNvSpPr txBox="1">
            <a:spLocks/>
          </p:cNvSpPr>
          <p:nvPr/>
        </p:nvSpPr>
        <p:spPr>
          <a:xfrm>
            <a:off x="588963" y="457200"/>
            <a:ext cx="11017251"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32719">
              <a:defRPr/>
            </a:pPr>
            <a:r>
              <a:rPr lang="en-CA" spc="0">
                <a:solidFill>
                  <a:srgbClr val="000000"/>
                </a:solidFill>
                <a:latin typeface="+mn-lt"/>
                <a:cs typeface="Segoe UI"/>
              </a:rPr>
              <a:t>Retrieval Augmented Generation (RAG)</a:t>
            </a:r>
          </a:p>
        </p:txBody>
      </p:sp>
      <p:sp>
        <p:nvSpPr>
          <p:cNvPr id="5" name="TextBox 4">
            <a:extLst>
              <a:ext uri="{FF2B5EF4-FFF2-40B4-BE49-F238E27FC236}">
                <a16:creationId xmlns:a16="http://schemas.microsoft.com/office/drawing/2014/main" id="{71E4C784-CADA-3C19-3DA9-F28D4913FBFE}"/>
              </a:ext>
            </a:extLst>
          </p:cNvPr>
          <p:cNvSpPr txBox="1"/>
          <p:nvPr/>
        </p:nvSpPr>
        <p:spPr>
          <a:xfrm>
            <a:off x="8283003" y="2188030"/>
            <a:ext cx="2847988" cy="2000548"/>
          </a:xfrm>
          <a:prstGeom prst="rect">
            <a:avLst/>
          </a:prstGeom>
          <a:noFill/>
        </p:spPr>
        <p:txBody>
          <a:bodyPr wrap="square" rtlCol="0">
            <a:spAutoFit/>
          </a:bodyPr>
          <a:lstStyle>
            <a:defPPr>
              <a:defRPr lang="en-US"/>
            </a:defPPr>
            <a:lvl1pPr marL="342900" indent="-342900">
              <a:buFont typeface="Arial" panose="020B0604020202020204" pitchFamily="34" charset="0"/>
              <a:buChar char="•"/>
              <a:defRPr sz="1600">
                <a:latin typeface="Segoe UI" panose="020B0502040204020203" pitchFamily="34" charset="0"/>
                <a:cs typeface="Segoe UI" panose="020B0502040204020203" pitchFamily="34" charset="0"/>
              </a:defRPr>
            </a:lvl1pPr>
          </a:lstStyle>
          <a:p>
            <a:pPr marL="0" indent="0" defTabSz="914377">
              <a:spcBef>
                <a:spcPts val="1600"/>
              </a:spcBef>
              <a:buNone/>
              <a:defRPr/>
            </a:pPr>
            <a:r>
              <a:rPr lang="en-US" sz="1400" kern="0">
                <a:solidFill>
                  <a:srgbClr val="000000"/>
                </a:solidFill>
                <a:latin typeface="+mn-lt"/>
              </a:rPr>
              <a:t>Grounding the searches with vector data seamlessly</a:t>
            </a:r>
          </a:p>
          <a:p>
            <a:pPr marL="0" indent="0" defTabSz="914377">
              <a:spcBef>
                <a:spcPts val="1600"/>
              </a:spcBef>
              <a:buNone/>
              <a:defRPr/>
            </a:pPr>
            <a:r>
              <a:rPr lang="en-US" sz="1400" kern="0">
                <a:solidFill>
                  <a:srgbClr val="000000"/>
                </a:solidFill>
                <a:latin typeface="+mn-lt"/>
              </a:rPr>
              <a:t>Support large Knowledge bases for ingestion and retrieval</a:t>
            </a:r>
          </a:p>
          <a:p>
            <a:pPr marL="0" indent="0" defTabSz="914377">
              <a:spcBef>
                <a:spcPts val="1600"/>
              </a:spcBef>
              <a:buNone/>
              <a:defRPr/>
            </a:pPr>
            <a:r>
              <a:rPr lang="en-US" sz="1400" kern="0">
                <a:solidFill>
                  <a:srgbClr val="000000"/>
                </a:solidFill>
                <a:latin typeface="+mn-lt"/>
              </a:rPr>
              <a:t>Semantic caching</a:t>
            </a:r>
          </a:p>
          <a:p>
            <a:pPr marL="0" indent="0" defTabSz="914377">
              <a:spcBef>
                <a:spcPts val="1600"/>
              </a:spcBef>
              <a:buNone/>
              <a:defRPr/>
            </a:pPr>
            <a:r>
              <a:rPr lang="en-US" sz="1400" kern="0">
                <a:solidFill>
                  <a:srgbClr val="000000"/>
                </a:solidFill>
                <a:latin typeface="+mn-lt"/>
              </a:rPr>
              <a:t>Prompt history</a:t>
            </a:r>
          </a:p>
        </p:txBody>
      </p:sp>
      <p:sp>
        <p:nvSpPr>
          <p:cNvPr id="19" name="Text Placeholder 15">
            <a:extLst>
              <a:ext uri="{FF2B5EF4-FFF2-40B4-BE49-F238E27FC236}">
                <a16:creationId xmlns:a16="http://schemas.microsoft.com/office/drawing/2014/main" id="{024B5D7D-FF84-675C-B375-973E3BAF6552}"/>
              </a:ext>
            </a:extLst>
          </p:cNvPr>
          <p:cNvSpPr txBox="1">
            <a:spLocks/>
          </p:cNvSpPr>
          <p:nvPr/>
        </p:nvSpPr>
        <p:spPr>
          <a:xfrm>
            <a:off x="588963" y="990301"/>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719">
              <a:defRPr/>
            </a:pPr>
            <a:r>
              <a:rPr lang="en-US" sz="2400">
                <a:solidFill>
                  <a:srgbClr val="286BD1"/>
                </a:solidFill>
                <a:latin typeface="+mn-lt"/>
                <a:cs typeface="Segoe UI"/>
              </a:rPr>
              <a:t>Enrich LLMs with Context from Operational Data Context</a:t>
            </a:r>
          </a:p>
        </p:txBody>
      </p:sp>
      <p:cxnSp>
        <p:nvCxnSpPr>
          <p:cNvPr id="92" name="Straight Arrow Connector 91">
            <a:extLst>
              <a:ext uri="{FF2B5EF4-FFF2-40B4-BE49-F238E27FC236}">
                <a16:creationId xmlns:a16="http://schemas.microsoft.com/office/drawing/2014/main" id="{B5E54080-40DF-729B-75A9-6647B430962F}"/>
              </a:ext>
            </a:extLst>
          </p:cNvPr>
          <p:cNvCxnSpPr>
            <a:cxnSpLocks/>
          </p:cNvCxnSpPr>
          <p:nvPr/>
        </p:nvCxnSpPr>
        <p:spPr>
          <a:xfrm flipH="1">
            <a:off x="8065315" y="5766017"/>
            <a:ext cx="1206580"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3" name="Straight Arrow Connector 82">
            <a:extLst>
              <a:ext uri="{FF2B5EF4-FFF2-40B4-BE49-F238E27FC236}">
                <a16:creationId xmlns:a16="http://schemas.microsoft.com/office/drawing/2014/main" id="{C2B9307B-3285-8A12-468D-EBD57B54304B}"/>
              </a:ext>
            </a:extLst>
          </p:cNvPr>
          <p:cNvCxnSpPr>
            <a:cxnSpLocks/>
          </p:cNvCxnSpPr>
          <p:nvPr/>
        </p:nvCxnSpPr>
        <p:spPr>
          <a:xfrm flipV="1">
            <a:off x="6386289" y="3097642"/>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5" name="Straight Arrow Connector 84">
            <a:extLst>
              <a:ext uri="{FF2B5EF4-FFF2-40B4-BE49-F238E27FC236}">
                <a16:creationId xmlns:a16="http://schemas.microsoft.com/office/drawing/2014/main" id="{E6DF8C46-F863-4E9F-D059-D5086922E4A5}"/>
              </a:ext>
            </a:extLst>
          </p:cNvPr>
          <p:cNvCxnSpPr>
            <a:cxnSpLocks/>
          </p:cNvCxnSpPr>
          <p:nvPr/>
        </p:nvCxnSpPr>
        <p:spPr>
          <a:xfrm>
            <a:off x="6085427" y="3160004"/>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80" name="Straight Arrow Connector 79">
            <a:extLst>
              <a:ext uri="{FF2B5EF4-FFF2-40B4-BE49-F238E27FC236}">
                <a16:creationId xmlns:a16="http://schemas.microsoft.com/office/drawing/2014/main" id="{0158FDF7-2895-4979-26E3-EFC844380F63}"/>
              </a:ext>
            </a:extLst>
          </p:cNvPr>
          <p:cNvCxnSpPr>
            <a:cxnSpLocks/>
          </p:cNvCxnSpPr>
          <p:nvPr/>
        </p:nvCxnSpPr>
        <p:spPr>
          <a:xfrm>
            <a:off x="4479327" y="5134592"/>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26" name="Graphic 14">
            <a:extLst>
              <a:ext uri="{FF2B5EF4-FFF2-40B4-BE49-F238E27FC236}">
                <a16:creationId xmlns:a16="http://schemas.microsoft.com/office/drawing/2014/main" id="{EEED51C9-6ADC-6531-033F-1B421E575BED}"/>
              </a:ext>
            </a:extLst>
          </p:cNvPr>
          <p:cNvSpPr/>
          <p:nvPr/>
        </p:nvSpPr>
        <p:spPr>
          <a:xfrm>
            <a:off x="9346721" y="5191546"/>
            <a:ext cx="787803" cy="787801"/>
          </a:xfrm>
          <a:custGeom>
            <a:avLst/>
            <a:gdLst>
              <a:gd name="connsiteX0" fmla="*/ 147599 w 199986"/>
              <a:gd name="connsiteY0" fmla="*/ 95212 h 199986"/>
              <a:gd name="connsiteX1" fmla="*/ 199987 w 199986"/>
              <a:gd name="connsiteY1" fmla="*/ 147599 h 199986"/>
              <a:gd name="connsiteX2" fmla="*/ 147599 w 199986"/>
              <a:gd name="connsiteY2" fmla="*/ 199987 h 199986"/>
              <a:gd name="connsiteX3" fmla="*/ 95212 w 199986"/>
              <a:gd name="connsiteY3" fmla="*/ 147599 h 199986"/>
              <a:gd name="connsiteX4" fmla="*/ 147599 w 199986"/>
              <a:gd name="connsiteY4" fmla="*/ 95212 h 199986"/>
              <a:gd name="connsiteX5" fmla="*/ 95421 w 199986"/>
              <a:gd name="connsiteY5" fmla="*/ 114262 h 199986"/>
              <a:gd name="connsiteX6" fmla="*/ 85687 w 199986"/>
              <a:gd name="connsiteY6" fmla="*/ 147599 h 199986"/>
              <a:gd name="connsiteX7" fmla="*/ 100851 w 199986"/>
              <a:gd name="connsiteY7" fmla="*/ 188185 h 199986"/>
              <a:gd name="connsiteX8" fmla="*/ 76162 w 199986"/>
              <a:gd name="connsiteY8" fmla="*/ 190471 h 199986"/>
              <a:gd name="connsiteX9" fmla="*/ 4858 w 199986"/>
              <a:gd name="connsiteY9" fmla="*/ 159639 h 199986"/>
              <a:gd name="connsiteX10" fmla="*/ 0 w 199986"/>
              <a:gd name="connsiteY10" fmla="*/ 144447 h 199986"/>
              <a:gd name="connsiteX11" fmla="*/ 0 w 199986"/>
              <a:gd name="connsiteY11" fmla="*/ 135684 h 199986"/>
              <a:gd name="connsiteX12" fmla="*/ 21412 w 199986"/>
              <a:gd name="connsiteY12" fmla="*/ 114252 h 199986"/>
              <a:gd name="connsiteX13" fmla="*/ 21422 w 199986"/>
              <a:gd name="connsiteY13" fmla="*/ 114252 h 199986"/>
              <a:gd name="connsiteX14" fmla="*/ 95431 w 199986"/>
              <a:gd name="connsiteY14" fmla="*/ 114252 h 199986"/>
              <a:gd name="connsiteX15" fmla="*/ 122396 w 199986"/>
              <a:gd name="connsiteY15" fmla="*/ 144228 h 199986"/>
              <a:gd name="connsiteX16" fmla="*/ 115662 w 199986"/>
              <a:gd name="connsiteY16" fmla="*/ 144345 h 199986"/>
              <a:gd name="connsiteX17" fmla="*/ 115662 w 199986"/>
              <a:gd name="connsiteY17" fmla="*/ 150962 h 199986"/>
              <a:gd name="connsiteX18" fmla="*/ 134712 w 199986"/>
              <a:gd name="connsiteY18" fmla="*/ 170012 h 199986"/>
              <a:gd name="connsiteX19" fmla="*/ 141446 w 199986"/>
              <a:gd name="connsiteY19" fmla="*/ 170012 h 199986"/>
              <a:gd name="connsiteX20" fmla="*/ 179546 w 199986"/>
              <a:gd name="connsiteY20" fmla="*/ 131912 h 199986"/>
              <a:gd name="connsiteX21" fmla="*/ 179429 w 199986"/>
              <a:gd name="connsiteY21" fmla="*/ 125178 h 199986"/>
              <a:gd name="connsiteX22" fmla="*/ 172812 w 199986"/>
              <a:gd name="connsiteY22" fmla="*/ 125178 h 199986"/>
              <a:gd name="connsiteX23" fmla="*/ 138074 w 199986"/>
              <a:gd name="connsiteY23" fmla="*/ 159915 h 199986"/>
              <a:gd name="connsiteX24" fmla="*/ 122396 w 199986"/>
              <a:gd name="connsiteY24" fmla="*/ 144228 h 199986"/>
              <a:gd name="connsiteX25" fmla="*/ 76162 w 199986"/>
              <a:gd name="connsiteY25" fmla="*/ 0 h 199986"/>
              <a:gd name="connsiteX26" fmla="*/ 123787 w 199986"/>
              <a:gd name="connsiteY26" fmla="*/ 47625 h 199986"/>
              <a:gd name="connsiteX27" fmla="*/ 76162 w 199986"/>
              <a:gd name="connsiteY27" fmla="*/ 95250 h 199986"/>
              <a:gd name="connsiteX28" fmla="*/ 28537 w 199986"/>
              <a:gd name="connsiteY28" fmla="*/ 47625 h 199986"/>
              <a:gd name="connsiteX29" fmla="*/ 76162 w 199986"/>
              <a:gd name="connsiteY29" fmla="*/ 0 h 199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986" h="199986">
                <a:moveTo>
                  <a:pt x="147599" y="95212"/>
                </a:moveTo>
                <a:cubicBezTo>
                  <a:pt x="176533" y="95212"/>
                  <a:pt x="199987" y="118666"/>
                  <a:pt x="199987" y="147599"/>
                </a:cubicBezTo>
                <a:cubicBezTo>
                  <a:pt x="199987" y="176533"/>
                  <a:pt x="176533" y="199987"/>
                  <a:pt x="147599" y="199987"/>
                </a:cubicBezTo>
                <a:cubicBezTo>
                  <a:pt x="118666" y="199987"/>
                  <a:pt x="95212" y="176533"/>
                  <a:pt x="95212" y="147599"/>
                </a:cubicBezTo>
                <a:cubicBezTo>
                  <a:pt x="95212" y="118666"/>
                  <a:pt x="118666" y="95212"/>
                  <a:pt x="147599" y="95212"/>
                </a:cubicBezTo>
                <a:close/>
                <a:moveTo>
                  <a:pt x="95421" y="114262"/>
                </a:moveTo>
                <a:cubicBezTo>
                  <a:pt x="89047" y="124212"/>
                  <a:pt x="85669" y="135784"/>
                  <a:pt x="85687" y="147599"/>
                </a:cubicBezTo>
                <a:cubicBezTo>
                  <a:pt x="85687" y="163125"/>
                  <a:pt x="91402" y="177317"/>
                  <a:pt x="100851" y="188185"/>
                </a:cubicBezTo>
                <a:cubicBezTo>
                  <a:pt x="93269" y="189709"/>
                  <a:pt x="85039" y="190471"/>
                  <a:pt x="76162" y="190471"/>
                </a:cubicBezTo>
                <a:cubicBezTo>
                  <a:pt x="43586" y="190471"/>
                  <a:pt x="19545" y="180261"/>
                  <a:pt x="4858" y="159639"/>
                </a:cubicBezTo>
                <a:cubicBezTo>
                  <a:pt x="1699" y="155203"/>
                  <a:pt x="1" y="149893"/>
                  <a:pt x="0" y="144447"/>
                </a:cubicBezTo>
                <a:lnTo>
                  <a:pt x="0" y="135684"/>
                </a:lnTo>
                <a:cubicBezTo>
                  <a:pt x="-5" y="123853"/>
                  <a:pt x="9581" y="114258"/>
                  <a:pt x="21412" y="114252"/>
                </a:cubicBezTo>
                <a:cubicBezTo>
                  <a:pt x="21415" y="114252"/>
                  <a:pt x="21419" y="114252"/>
                  <a:pt x="21422" y="114252"/>
                </a:cubicBezTo>
                <a:lnTo>
                  <a:pt x="95431" y="114252"/>
                </a:lnTo>
                <a:close/>
                <a:moveTo>
                  <a:pt x="122396" y="144228"/>
                </a:moveTo>
                <a:cubicBezTo>
                  <a:pt x="120505" y="142401"/>
                  <a:pt x="117489" y="142453"/>
                  <a:pt x="115662" y="144345"/>
                </a:cubicBezTo>
                <a:cubicBezTo>
                  <a:pt x="113880" y="146191"/>
                  <a:pt x="113880" y="149116"/>
                  <a:pt x="115662" y="150962"/>
                </a:cubicBezTo>
                <a:lnTo>
                  <a:pt x="134712" y="170012"/>
                </a:lnTo>
                <a:cubicBezTo>
                  <a:pt x="136571" y="171871"/>
                  <a:pt x="139586" y="171871"/>
                  <a:pt x="141446" y="170012"/>
                </a:cubicBezTo>
                <a:lnTo>
                  <a:pt x="179546" y="131912"/>
                </a:lnTo>
                <a:cubicBezTo>
                  <a:pt x="181373" y="130020"/>
                  <a:pt x="181321" y="127004"/>
                  <a:pt x="179429" y="125178"/>
                </a:cubicBezTo>
                <a:cubicBezTo>
                  <a:pt x="177583" y="123395"/>
                  <a:pt x="174658" y="123395"/>
                  <a:pt x="172812" y="125178"/>
                </a:cubicBezTo>
                <a:lnTo>
                  <a:pt x="138074" y="159915"/>
                </a:lnTo>
                <a:lnTo>
                  <a:pt x="122396" y="144228"/>
                </a:lnTo>
                <a:close/>
                <a:moveTo>
                  <a:pt x="76162" y="0"/>
                </a:moveTo>
                <a:cubicBezTo>
                  <a:pt x="102464" y="0"/>
                  <a:pt x="123787" y="21322"/>
                  <a:pt x="123787" y="47625"/>
                </a:cubicBezTo>
                <a:cubicBezTo>
                  <a:pt x="123787" y="73928"/>
                  <a:pt x="102464" y="95250"/>
                  <a:pt x="76162" y="95250"/>
                </a:cubicBezTo>
                <a:cubicBezTo>
                  <a:pt x="49859" y="95250"/>
                  <a:pt x="28537" y="73928"/>
                  <a:pt x="28537" y="47625"/>
                </a:cubicBezTo>
                <a:cubicBezTo>
                  <a:pt x="28537" y="21322"/>
                  <a:pt x="49859" y="0"/>
                  <a:pt x="76162"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algn="ctr" defTabSz="914344" fontAlgn="base">
              <a:lnSpc>
                <a:spcPct val="90000"/>
              </a:lnSpc>
              <a:spcBef>
                <a:spcPct val="0"/>
              </a:spcBef>
              <a:spcAft>
                <a:spcPct val="0"/>
              </a:spcAft>
              <a:defRPr/>
            </a:pPr>
            <a:endParaRPr lang="en-US" sz="1600" b="1">
              <a:ln w="3175">
                <a:noFill/>
              </a:ln>
              <a:solidFill>
                <a:srgbClr val="000000"/>
              </a:solidFill>
              <a:cs typeface="Segoe UI" pitchFamily="34" charset="0"/>
            </a:endParaRPr>
          </a:p>
        </p:txBody>
      </p:sp>
      <p:cxnSp>
        <p:nvCxnSpPr>
          <p:cNvPr id="48" name="Straight Arrow Connector 47">
            <a:extLst>
              <a:ext uri="{FF2B5EF4-FFF2-40B4-BE49-F238E27FC236}">
                <a16:creationId xmlns:a16="http://schemas.microsoft.com/office/drawing/2014/main" id="{EA4C2FBB-202F-F09E-961D-8BBABA4938DE}"/>
              </a:ext>
            </a:extLst>
          </p:cNvPr>
          <p:cNvCxnSpPr>
            <a:cxnSpLocks/>
          </p:cNvCxnSpPr>
          <p:nvPr/>
        </p:nvCxnSpPr>
        <p:spPr>
          <a:xfrm flipH="1">
            <a:off x="4340692" y="2906309"/>
            <a:ext cx="139690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39" name="Straight Arrow Connector 38">
            <a:extLst>
              <a:ext uri="{FF2B5EF4-FFF2-40B4-BE49-F238E27FC236}">
                <a16:creationId xmlns:a16="http://schemas.microsoft.com/office/drawing/2014/main" id="{EB58D01C-ABA3-BD75-9E57-D37F27A1B741}"/>
              </a:ext>
            </a:extLst>
          </p:cNvPr>
          <p:cNvCxnSpPr>
            <a:cxnSpLocks/>
          </p:cNvCxnSpPr>
          <p:nvPr/>
        </p:nvCxnSpPr>
        <p:spPr>
          <a:xfrm flipH="1">
            <a:off x="2047639" y="2906309"/>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3" name="Rounded Rectangle 7">
            <a:extLst>
              <a:ext uri="{FF2B5EF4-FFF2-40B4-BE49-F238E27FC236}">
                <a16:creationId xmlns:a16="http://schemas.microsoft.com/office/drawing/2014/main" id="{E907E82C-643A-4071-F132-4A36CCD9FD87}"/>
              </a:ext>
              <a:ext uri="{C183D7F6-B498-43B3-948B-1728B52AA6E4}">
                <adec:decorative xmlns:adec="http://schemas.microsoft.com/office/drawing/2017/decorative" val="1"/>
              </a:ext>
            </a:extLst>
          </p:cNvPr>
          <p:cNvSpPr/>
          <p:nvPr/>
        </p:nvSpPr>
        <p:spPr bwMode="auto">
          <a:xfrm>
            <a:off x="1046889" y="2478045"/>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28" name="Freeform 27">
            <a:extLst>
              <a:ext uri="{FF2B5EF4-FFF2-40B4-BE49-F238E27FC236}">
                <a16:creationId xmlns:a16="http://schemas.microsoft.com/office/drawing/2014/main" id="{946A4413-125D-5694-5405-C0B5B80AD1C1}"/>
              </a:ext>
            </a:extLst>
          </p:cNvPr>
          <p:cNvSpPr/>
          <p:nvPr/>
        </p:nvSpPr>
        <p:spPr>
          <a:xfrm>
            <a:off x="1396576" y="2317579"/>
            <a:ext cx="337331" cy="421747"/>
          </a:xfrm>
          <a:custGeom>
            <a:avLst/>
            <a:gdLst>
              <a:gd name="connsiteX0" fmla="*/ 14316 w 152400"/>
              <a:gd name="connsiteY0" fmla="*/ 25022 h 190538"/>
              <a:gd name="connsiteX1" fmla="*/ 14288 w 152400"/>
              <a:gd name="connsiteY1" fmla="*/ 145294 h 190538"/>
              <a:gd name="connsiteX2" fmla="*/ 45244 w 152400"/>
              <a:gd name="connsiteY2" fmla="*/ 176250 h 190538"/>
              <a:gd name="connsiteX3" fmla="*/ 127311 w 152400"/>
              <a:gd name="connsiteY3" fmla="*/ 176250 h 190538"/>
              <a:gd name="connsiteX4" fmla="*/ 107099 w 152400"/>
              <a:gd name="connsiteY4" fmla="*/ 190538 h 190538"/>
              <a:gd name="connsiteX5" fmla="*/ 45244 w 152400"/>
              <a:gd name="connsiteY5" fmla="*/ 190538 h 190538"/>
              <a:gd name="connsiteX6" fmla="*/ 0 w 152400"/>
              <a:gd name="connsiteY6" fmla="*/ 145294 h 190538"/>
              <a:gd name="connsiteX7" fmla="*/ 0 w 152400"/>
              <a:gd name="connsiteY7" fmla="*/ 45243 h 190538"/>
              <a:gd name="connsiteX8" fmla="*/ 14316 w 152400"/>
              <a:gd name="connsiteY8" fmla="*/ 25022 h 190538"/>
              <a:gd name="connsiteX9" fmla="*/ 100013 w 152400"/>
              <a:gd name="connsiteY9" fmla="*/ 4762 h 190538"/>
              <a:gd name="connsiteX10" fmla="*/ 147638 w 152400"/>
              <a:gd name="connsiteY10" fmla="*/ 52387 h 190538"/>
              <a:gd name="connsiteX11" fmla="*/ 107156 w 152400"/>
              <a:gd name="connsiteY11" fmla="*/ 52387 h 190538"/>
              <a:gd name="connsiteX12" fmla="*/ 100013 w 152400"/>
              <a:gd name="connsiteY12" fmla="*/ 45243 h 190538"/>
              <a:gd name="connsiteX13" fmla="*/ 45243 w 152400"/>
              <a:gd name="connsiteY13" fmla="*/ 0 h 190538"/>
              <a:gd name="connsiteX14" fmla="*/ 85725 w 152400"/>
              <a:gd name="connsiteY14" fmla="*/ 0 h 190538"/>
              <a:gd name="connsiteX15" fmla="*/ 85725 w 152400"/>
              <a:gd name="connsiteY15" fmla="*/ 45244 h 190538"/>
              <a:gd name="connsiteX16" fmla="*/ 107156 w 152400"/>
              <a:gd name="connsiteY16" fmla="*/ 66675 h 190538"/>
              <a:gd name="connsiteX17" fmla="*/ 152400 w 152400"/>
              <a:gd name="connsiteY17" fmla="*/ 66675 h 190538"/>
              <a:gd name="connsiteX18" fmla="*/ 152400 w 152400"/>
              <a:gd name="connsiteY18" fmla="*/ 145256 h 190538"/>
              <a:gd name="connsiteX19" fmla="*/ 130968 w 152400"/>
              <a:gd name="connsiteY19" fmla="*/ 166688 h 190538"/>
              <a:gd name="connsiteX20" fmla="*/ 45243 w 152400"/>
              <a:gd name="connsiteY20" fmla="*/ 166688 h 190538"/>
              <a:gd name="connsiteX21" fmla="*/ 23812 w 152400"/>
              <a:gd name="connsiteY21" fmla="*/ 145256 h 190538"/>
              <a:gd name="connsiteX22" fmla="*/ 23812 w 152400"/>
              <a:gd name="connsiteY22" fmla="*/ 21431 h 190538"/>
              <a:gd name="connsiteX23" fmla="*/ 45243 w 152400"/>
              <a:gd name="connsiteY23" fmla="*/ 0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2400" h="190538">
                <a:moveTo>
                  <a:pt x="14316" y="25022"/>
                </a:moveTo>
                <a:lnTo>
                  <a:pt x="14288" y="145294"/>
                </a:lnTo>
                <a:cubicBezTo>
                  <a:pt x="14288" y="162390"/>
                  <a:pt x="28147" y="176250"/>
                  <a:pt x="45244" y="176250"/>
                </a:cubicBezTo>
                <a:lnTo>
                  <a:pt x="127311" y="176250"/>
                </a:lnTo>
                <a:cubicBezTo>
                  <a:pt x="124368" y="184575"/>
                  <a:pt x="116434" y="190538"/>
                  <a:pt x="107099" y="190538"/>
                </a:cubicBezTo>
                <a:lnTo>
                  <a:pt x="45244" y="190538"/>
                </a:lnTo>
                <a:cubicBezTo>
                  <a:pt x="20256" y="190538"/>
                  <a:pt x="0" y="170282"/>
                  <a:pt x="0" y="145294"/>
                </a:cubicBezTo>
                <a:lnTo>
                  <a:pt x="0" y="45243"/>
                </a:lnTo>
                <a:cubicBezTo>
                  <a:pt x="0" y="36149"/>
                  <a:pt x="5738" y="28044"/>
                  <a:pt x="14316" y="25022"/>
                </a:cubicBezTo>
                <a:close/>
                <a:moveTo>
                  <a:pt x="100013" y="4762"/>
                </a:moveTo>
                <a:lnTo>
                  <a:pt x="147638" y="52387"/>
                </a:lnTo>
                <a:lnTo>
                  <a:pt x="107156" y="52387"/>
                </a:lnTo>
                <a:cubicBezTo>
                  <a:pt x="103211" y="52387"/>
                  <a:pt x="100013" y="49189"/>
                  <a:pt x="100013" y="45243"/>
                </a:cubicBezTo>
                <a:close/>
                <a:moveTo>
                  <a:pt x="45243" y="0"/>
                </a:moveTo>
                <a:lnTo>
                  <a:pt x="85725" y="0"/>
                </a:lnTo>
                <a:lnTo>
                  <a:pt x="85725" y="45244"/>
                </a:lnTo>
                <a:cubicBezTo>
                  <a:pt x="85725" y="57080"/>
                  <a:pt x="95320" y="66675"/>
                  <a:pt x="107156" y="66675"/>
                </a:cubicBezTo>
                <a:lnTo>
                  <a:pt x="152400" y="66675"/>
                </a:lnTo>
                <a:lnTo>
                  <a:pt x="152400" y="145256"/>
                </a:lnTo>
                <a:cubicBezTo>
                  <a:pt x="152400" y="157092"/>
                  <a:pt x="142804" y="166688"/>
                  <a:pt x="130968" y="166688"/>
                </a:cubicBezTo>
                <a:lnTo>
                  <a:pt x="45243" y="166688"/>
                </a:lnTo>
                <a:cubicBezTo>
                  <a:pt x="33407" y="166688"/>
                  <a:pt x="23812" y="157092"/>
                  <a:pt x="23812" y="145256"/>
                </a:cubicBezTo>
                <a:lnTo>
                  <a:pt x="23812" y="21431"/>
                </a:lnTo>
                <a:cubicBezTo>
                  <a:pt x="23812" y="9595"/>
                  <a:pt x="33407" y="0"/>
                  <a:pt x="45243"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algn="ctr" defTabSz="914344" fontAlgn="base">
              <a:lnSpc>
                <a:spcPct val="90000"/>
              </a:lnSpc>
              <a:spcBef>
                <a:spcPct val="0"/>
              </a:spcBef>
              <a:spcAft>
                <a:spcPct val="0"/>
              </a:spcAft>
              <a:defRPr/>
            </a:pPr>
            <a:endParaRPr lang="en-US" sz="1600" b="1">
              <a:ln w="3175">
                <a:noFill/>
              </a:ln>
              <a:solidFill>
                <a:srgbClr val="000000"/>
              </a:solidFill>
              <a:cs typeface="Segoe UI" pitchFamily="34" charset="0"/>
            </a:endParaRPr>
          </a:p>
        </p:txBody>
      </p:sp>
      <p:sp>
        <p:nvSpPr>
          <p:cNvPr id="29" name="Oval 28">
            <a:extLst>
              <a:ext uri="{FF2B5EF4-FFF2-40B4-BE49-F238E27FC236}">
                <a16:creationId xmlns:a16="http://schemas.microsoft.com/office/drawing/2014/main" id="{BEDAFF52-BF91-BB6E-8066-E3B61A3C8001}"/>
              </a:ext>
            </a:extLst>
          </p:cNvPr>
          <p:cNvSpPr/>
          <p:nvPr/>
        </p:nvSpPr>
        <p:spPr bwMode="auto">
          <a:xfrm>
            <a:off x="2579012" y="240555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1</a:t>
            </a:r>
          </a:p>
        </p:txBody>
      </p:sp>
      <p:sp>
        <p:nvSpPr>
          <p:cNvPr id="30" name="TextBox 29">
            <a:extLst>
              <a:ext uri="{FF2B5EF4-FFF2-40B4-BE49-F238E27FC236}">
                <a16:creationId xmlns:a16="http://schemas.microsoft.com/office/drawing/2014/main" id="{4F39F090-8125-5A18-7E5D-9CF7D43C8AAE}"/>
              </a:ext>
            </a:extLst>
          </p:cNvPr>
          <p:cNvSpPr txBox="1"/>
          <p:nvPr/>
        </p:nvSpPr>
        <p:spPr>
          <a:xfrm>
            <a:off x="1209374" y="2807867"/>
            <a:ext cx="711733" cy="169277"/>
          </a:xfrm>
          <a:prstGeom prst="rect">
            <a:avLst/>
          </a:prstGeom>
          <a:noFill/>
        </p:spPr>
        <p:txBody>
          <a:bodyPr wrap="none" lIns="0" tIns="0" rIns="0" bIns="0" rtlCol="0">
            <a:spAutoFit/>
          </a:bodyPr>
          <a:lstStyle/>
          <a:p>
            <a:pPr algn="ctr" defTabSz="914377">
              <a:defRPr/>
            </a:pPr>
            <a:r>
              <a:rPr lang="en-US" sz="1100">
                <a:solidFill>
                  <a:srgbClr val="000000"/>
                </a:solidFill>
              </a:rPr>
              <a:t>Documents</a:t>
            </a:r>
          </a:p>
        </p:txBody>
      </p:sp>
      <p:sp>
        <p:nvSpPr>
          <p:cNvPr id="37" name="Rounded Rectangle 7">
            <a:extLst>
              <a:ext uri="{FF2B5EF4-FFF2-40B4-BE49-F238E27FC236}">
                <a16:creationId xmlns:a16="http://schemas.microsoft.com/office/drawing/2014/main" id="{3CDB4F0E-49C4-8539-66CF-1F11B8E1E77A}"/>
              </a:ext>
              <a:ext uri="{C183D7F6-B498-43B3-948B-1728B52AA6E4}">
                <adec:decorative xmlns:adec="http://schemas.microsoft.com/office/drawing/2017/decorative" val="1"/>
              </a:ext>
            </a:extLst>
          </p:cNvPr>
          <p:cNvSpPr/>
          <p:nvPr/>
        </p:nvSpPr>
        <p:spPr bwMode="auto">
          <a:xfrm>
            <a:off x="3328037" y="2478045"/>
            <a:ext cx="1036705"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38" name="TextBox 37">
            <a:extLst>
              <a:ext uri="{FF2B5EF4-FFF2-40B4-BE49-F238E27FC236}">
                <a16:creationId xmlns:a16="http://schemas.microsoft.com/office/drawing/2014/main" id="{4B99AFCD-7DED-4E5F-8510-031907A18D42}"/>
              </a:ext>
            </a:extLst>
          </p:cNvPr>
          <p:cNvSpPr txBox="1"/>
          <p:nvPr/>
        </p:nvSpPr>
        <p:spPr>
          <a:xfrm>
            <a:off x="3396625" y="2603999"/>
            <a:ext cx="899527" cy="338554"/>
          </a:xfrm>
          <a:prstGeom prst="rect">
            <a:avLst/>
          </a:prstGeom>
          <a:noFill/>
        </p:spPr>
        <p:txBody>
          <a:bodyPr wrap="square" lIns="0" tIns="0" rIns="0" bIns="0" rtlCol="0">
            <a:spAutoFit/>
          </a:bodyPr>
          <a:lstStyle/>
          <a:p>
            <a:pPr algn="ctr" defTabSz="914377">
              <a:defRPr/>
            </a:pPr>
            <a:r>
              <a:rPr lang="en-US" sz="1100">
                <a:solidFill>
                  <a:srgbClr val="000000"/>
                </a:solidFill>
              </a:rPr>
              <a:t>Embedding model</a:t>
            </a:r>
          </a:p>
        </p:txBody>
      </p:sp>
      <p:sp>
        <p:nvSpPr>
          <p:cNvPr id="42" name="TextBox 41">
            <a:extLst>
              <a:ext uri="{FF2B5EF4-FFF2-40B4-BE49-F238E27FC236}">
                <a16:creationId xmlns:a16="http://schemas.microsoft.com/office/drawing/2014/main" id="{ABC5B0B1-2CCB-6115-803F-A55137281E7A}"/>
              </a:ext>
            </a:extLst>
          </p:cNvPr>
          <p:cNvSpPr txBox="1"/>
          <p:nvPr/>
        </p:nvSpPr>
        <p:spPr>
          <a:xfrm>
            <a:off x="2186272" y="2646088"/>
            <a:ext cx="994699" cy="153888"/>
          </a:xfrm>
          <a:prstGeom prst="rect">
            <a:avLst/>
          </a:prstGeom>
          <a:noFill/>
        </p:spPr>
        <p:txBody>
          <a:bodyPr wrap="square" lIns="0" tIns="0" rIns="0" bIns="0" rtlCol="0">
            <a:spAutoFit/>
          </a:bodyPr>
          <a:lstStyle/>
          <a:p>
            <a:pPr algn="ctr" defTabSz="914377">
              <a:defRPr/>
            </a:pPr>
            <a:r>
              <a:rPr lang="en-US" sz="1000">
                <a:solidFill>
                  <a:srgbClr val="000000"/>
                </a:solidFill>
              </a:rPr>
              <a:t>Chunked docs</a:t>
            </a:r>
          </a:p>
        </p:txBody>
      </p:sp>
      <p:sp>
        <p:nvSpPr>
          <p:cNvPr id="49" name="Oval 48">
            <a:extLst>
              <a:ext uri="{FF2B5EF4-FFF2-40B4-BE49-F238E27FC236}">
                <a16:creationId xmlns:a16="http://schemas.microsoft.com/office/drawing/2014/main" id="{16871DE6-2314-522A-916F-BD1EC3678C0B}"/>
              </a:ext>
            </a:extLst>
          </p:cNvPr>
          <p:cNvSpPr/>
          <p:nvPr/>
        </p:nvSpPr>
        <p:spPr bwMode="auto">
          <a:xfrm>
            <a:off x="4872065" y="240555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2</a:t>
            </a:r>
          </a:p>
        </p:txBody>
      </p:sp>
      <p:sp>
        <p:nvSpPr>
          <p:cNvPr id="50" name="TextBox 49">
            <a:extLst>
              <a:ext uri="{FF2B5EF4-FFF2-40B4-BE49-F238E27FC236}">
                <a16:creationId xmlns:a16="http://schemas.microsoft.com/office/drawing/2014/main" id="{2598033E-7466-203B-E270-1F434A100859}"/>
              </a:ext>
            </a:extLst>
          </p:cNvPr>
          <p:cNvSpPr txBox="1"/>
          <p:nvPr/>
        </p:nvSpPr>
        <p:spPr>
          <a:xfrm>
            <a:off x="4479325" y="2646087"/>
            <a:ext cx="994699" cy="153888"/>
          </a:xfrm>
          <a:prstGeom prst="rect">
            <a:avLst/>
          </a:prstGeom>
          <a:noFill/>
        </p:spPr>
        <p:txBody>
          <a:bodyPr wrap="square" lIns="0" tIns="0" rIns="0" bIns="0" rtlCol="0">
            <a:spAutoFit/>
          </a:bodyPr>
          <a:lstStyle/>
          <a:p>
            <a:pPr algn="ctr" defTabSz="914377">
              <a:defRPr/>
            </a:pPr>
            <a:r>
              <a:rPr lang="en-US" sz="1000">
                <a:solidFill>
                  <a:srgbClr val="000000"/>
                </a:solidFill>
              </a:rPr>
              <a:t>embeddings</a:t>
            </a:r>
          </a:p>
        </p:txBody>
      </p:sp>
      <p:sp>
        <p:nvSpPr>
          <p:cNvPr id="51" name="Rounded Rectangle 7">
            <a:extLst>
              <a:ext uri="{FF2B5EF4-FFF2-40B4-BE49-F238E27FC236}">
                <a16:creationId xmlns:a16="http://schemas.microsoft.com/office/drawing/2014/main" id="{D17F98AA-6FC2-28E7-DE78-C3C52369F31B}"/>
              </a:ext>
              <a:ext uri="{C183D7F6-B498-43B3-948B-1728B52AA6E4}">
                <adec:decorative xmlns:adec="http://schemas.microsoft.com/office/drawing/2017/decorative" val="1"/>
              </a:ext>
            </a:extLst>
          </p:cNvPr>
          <p:cNvSpPr/>
          <p:nvPr/>
        </p:nvSpPr>
        <p:spPr bwMode="auto">
          <a:xfrm>
            <a:off x="5781925" y="2478045"/>
            <a:ext cx="2003884" cy="619599"/>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cxnSp>
        <p:nvCxnSpPr>
          <p:cNvPr id="57" name="Straight Arrow Connector 56">
            <a:extLst>
              <a:ext uri="{FF2B5EF4-FFF2-40B4-BE49-F238E27FC236}">
                <a16:creationId xmlns:a16="http://schemas.microsoft.com/office/drawing/2014/main" id="{B9EA21FF-6455-94AC-60EB-53BAE2608A64}"/>
              </a:ext>
            </a:extLst>
          </p:cNvPr>
          <p:cNvCxnSpPr>
            <a:cxnSpLocks/>
          </p:cNvCxnSpPr>
          <p:nvPr/>
        </p:nvCxnSpPr>
        <p:spPr>
          <a:xfrm flipH="1">
            <a:off x="4340694"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cxnSp>
        <p:nvCxnSpPr>
          <p:cNvPr id="58" name="Straight Arrow Connector 57">
            <a:extLst>
              <a:ext uri="{FF2B5EF4-FFF2-40B4-BE49-F238E27FC236}">
                <a16:creationId xmlns:a16="http://schemas.microsoft.com/office/drawing/2014/main" id="{5D303F25-6D5F-C482-53DE-A6A994E85251}"/>
              </a:ext>
            </a:extLst>
          </p:cNvPr>
          <p:cNvCxnSpPr>
            <a:cxnSpLocks/>
          </p:cNvCxnSpPr>
          <p:nvPr/>
        </p:nvCxnSpPr>
        <p:spPr>
          <a:xfrm flipH="1">
            <a:off x="2047639" y="4230241"/>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59" name="Rounded Rectangle 7">
            <a:extLst>
              <a:ext uri="{FF2B5EF4-FFF2-40B4-BE49-F238E27FC236}">
                <a16:creationId xmlns:a16="http://schemas.microsoft.com/office/drawing/2014/main" id="{3283BC35-4F2B-4CA9-B0DE-1F88515D690A}"/>
              </a:ext>
              <a:ext uri="{C183D7F6-B498-43B3-948B-1728B52AA6E4}">
                <adec:decorative xmlns:adec="http://schemas.microsoft.com/office/drawing/2017/decorative" val="1"/>
              </a:ext>
            </a:extLst>
          </p:cNvPr>
          <p:cNvSpPr/>
          <p:nvPr/>
        </p:nvSpPr>
        <p:spPr bwMode="auto">
          <a:xfrm>
            <a:off x="1046889" y="3801977"/>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61" name="Oval 60">
            <a:extLst>
              <a:ext uri="{FF2B5EF4-FFF2-40B4-BE49-F238E27FC236}">
                <a16:creationId xmlns:a16="http://schemas.microsoft.com/office/drawing/2014/main" id="{7D239EC5-E630-18FE-4099-CC30DF9603C8}"/>
              </a:ext>
            </a:extLst>
          </p:cNvPr>
          <p:cNvSpPr/>
          <p:nvPr/>
        </p:nvSpPr>
        <p:spPr bwMode="auto">
          <a:xfrm>
            <a:off x="2579012" y="3729485"/>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3</a:t>
            </a:r>
          </a:p>
        </p:txBody>
      </p:sp>
      <p:sp>
        <p:nvSpPr>
          <p:cNvPr id="62" name="TextBox 61">
            <a:extLst>
              <a:ext uri="{FF2B5EF4-FFF2-40B4-BE49-F238E27FC236}">
                <a16:creationId xmlns:a16="http://schemas.microsoft.com/office/drawing/2014/main" id="{EF34F324-373C-C99A-7836-C09F6352B328}"/>
              </a:ext>
            </a:extLst>
          </p:cNvPr>
          <p:cNvSpPr txBox="1"/>
          <p:nvPr/>
        </p:nvSpPr>
        <p:spPr>
          <a:xfrm>
            <a:off x="1075047" y="4084033"/>
            <a:ext cx="980388" cy="369332"/>
          </a:xfrm>
          <a:prstGeom prst="rect">
            <a:avLst/>
          </a:prstGeom>
          <a:noFill/>
        </p:spPr>
        <p:txBody>
          <a:bodyPr wrap="square" lIns="0" tIns="0" rIns="0" bIns="0" rtlCol="0">
            <a:spAutoFit/>
          </a:bodyPr>
          <a:lstStyle/>
          <a:p>
            <a:pPr algn="ctr" defTabSz="914377">
              <a:defRPr/>
            </a:pPr>
            <a:r>
              <a:rPr lang="en-US" sz="800">
                <a:solidFill>
                  <a:srgbClr val="000000"/>
                </a:solidFill>
              </a:rPr>
              <a:t>“Create a quiz with 10 questions based on </a:t>
            </a:r>
            <a:r>
              <a:rPr lang="en-US" sz="800" err="1">
                <a:solidFill>
                  <a:srgbClr val="000000"/>
                </a:solidFill>
              </a:rPr>
              <a:t>xyz</a:t>
            </a:r>
            <a:r>
              <a:rPr lang="en-US" sz="800">
                <a:solidFill>
                  <a:srgbClr val="000000"/>
                </a:solidFill>
              </a:rPr>
              <a:t> data”</a:t>
            </a:r>
          </a:p>
        </p:txBody>
      </p:sp>
      <p:sp>
        <p:nvSpPr>
          <p:cNvPr id="63" name="Rounded Rectangle 7">
            <a:extLst>
              <a:ext uri="{FF2B5EF4-FFF2-40B4-BE49-F238E27FC236}">
                <a16:creationId xmlns:a16="http://schemas.microsoft.com/office/drawing/2014/main" id="{87FD99EC-67C5-66ED-04C7-4BBD66D68774}"/>
              </a:ext>
              <a:ext uri="{C183D7F6-B498-43B3-948B-1728B52AA6E4}">
                <adec:decorative xmlns:adec="http://schemas.microsoft.com/office/drawing/2017/decorative" val="1"/>
              </a:ext>
            </a:extLst>
          </p:cNvPr>
          <p:cNvSpPr/>
          <p:nvPr/>
        </p:nvSpPr>
        <p:spPr bwMode="auto">
          <a:xfrm>
            <a:off x="3328037" y="3801977"/>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64" name="TextBox 63">
            <a:extLst>
              <a:ext uri="{FF2B5EF4-FFF2-40B4-BE49-F238E27FC236}">
                <a16:creationId xmlns:a16="http://schemas.microsoft.com/office/drawing/2014/main" id="{FF5CD3B2-12D2-9D87-CDEB-8FCF43AB94B9}"/>
              </a:ext>
            </a:extLst>
          </p:cNvPr>
          <p:cNvSpPr txBox="1"/>
          <p:nvPr/>
        </p:nvSpPr>
        <p:spPr>
          <a:xfrm>
            <a:off x="3396625" y="4008300"/>
            <a:ext cx="899527" cy="338554"/>
          </a:xfrm>
          <a:prstGeom prst="rect">
            <a:avLst/>
          </a:prstGeom>
          <a:noFill/>
        </p:spPr>
        <p:txBody>
          <a:bodyPr wrap="square" lIns="0" tIns="0" rIns="0" bIns="0" rtlCol="0">
            <a:spAutoFit/>
          </a:bodyPr>
          <a:lstStyle/>
          <a:p>
            <a:pPr algn="ctr" defTabSz="914377">
              <a:defRPr/>
            </a:pPr>
            <a:r>
              <a:rPr lang="en-US" sz="1100">
                <a:solidFill>
                  <a:srgbClr val="000000"/>
                </a:solidFill>
              </a:rPr>
              <a:t>Embedding model</a:t>
            </a:r>
          </a:p>
        </p:txBody>
      </p:sp>
      <p:sp>
        <p:nvSpPr>
          <p:cNvPr id="65" name="TextBox 64">
            <a:extLst>
              <a:ext uri="{FF2B5EF4-FFF2-40B4-BE49-F238E27FC236}">
                <a16:creationId xmlns:a16="http://schemas.microsoft.com/office/drawing/2014/main" id="{8E262D20-85F7-F5AA-85D4-0D676AFC7BF9}"/>
              </a:ext>
            </a:extLst>
          </p:cNvPr>
          <p:cNvSpPr txBox="1"/>
          <p:nvPr/>
        </p:nvSpPr>
        <p:spPr>
          <a:xfrm>
            <a:off x="2186272" y="3970019"/>
            <a:ext cx="994699" cy="153888"/>
          </a:xfrm>
          <a:prstGeom prst="rect">
            <a:avLst/>
          </a:prstGeom>
          <a:noFill/>
        </p:spPr>
        <p:txBody>
          <a:bodyPr wrap="square" lIns="0" tIns="0" rIns="0" bIns="0" rtlCol="0">
            <a:spAutoFit/>
          </a:bodyPr>
          <a:lstStyle/>
          <a:p>
            <a:pPr algn="ctr" defTabSz="914377">
              <a:defRPr/>
            </a:pPr>
            <a:r>
              <a:rPr lang="en-US" sz="1000">
                <a:solidFill>
                  <a:srgbClr val="000000"/>
                </a:solidFill>
              </a:rPr>
              <a:t>User query</a:t>
            </a:r>
          </a:p>
        </p:txBody>
      </p:sp>
      <p:sp>
        <p:nvSpPr>
          <p:cNvPr id="66" name="Oval 65">
            <a:extLst>
              <a:ext uri="{FF2B5EF4-FFF2-40B4-BE49-F238E27FC236}">
                <a16:creationId xmlns:a16="http://schemas.microsoft.com/office/drawing/2014/main" id="{F7B2558E-B839-F94D-05D7-DD0598370C6A}"/>
              </a:ext>
            </a:extLst>
          </p:cNvPr>
          <p:cNvSpPr/>
          <p:nvPr/>
        </p:nvSpPr>
        <p:spPr bwMode="auto">
          <a:xfrm>
            <a:off x="4872065" y="3729485"/>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4</a:t>
            </a:r>
          </a:p>
        </p:txBody>
      </p:sp>
      <p:sp>
        <p:nvSpPr>
          <p:cNvPr id="67" name="TextBox 66">
            <a:extLst>
              <a:ext uri="{FF2B5EF4-FFF2-40B4-BE49-F238E27FC236}">
                <a16:creationId xmlns:a16="http://schemas.microsoft.com/office/drawing/2014/main" id="{4E9C5739-6D8A-2CD5-8A08-F89335974851}"/>
              </a:ext>
            </a:extLst>
          </p:cNvPr>
          <p:cNvSpPr txBox="1"/>
          <p:nvPr/>
        </p:nvSpPr>
        <p:spPr>
          <a:xfrm>
            <a:off x="4370534" y="3970020"/>
            <a:ext cx="1212287" cy="153888"/>
          </a:xfrm>
          <a:prstGeom prst="rect">
            <a:avLst/>
          </a:prstGeom>
          <a:noFill/>
        </p:spPr>
        <p:txBody>
          <a:bodyPr wrap="square" lIns="0" tIns="0" rIns="0" bIns="0" rtlCol="0">
            <a:spAutoFit/>
          </a:bodyPr>
          <a:lstStyle/>
          <a:p>
            <a:pPr algn="ctr" defTabSz="914377">
              <a:defRPr/>
            </a:pPr>
            <a:r>
              <a:rPr lang="en-US" sz="1000">
                <a:solidFill>
                  <a:srgbClr val="000000"/>
                </a:solidFill>
              </a:rPr>
              <a:t>Vectorized prompt</a:t>
            </a:r>
          </a:p>
        </p:txBody>
      </p:sp>
      <p:sp>
        <p:nvSpPr>
          <p:cNvPr id="17" name="Graphic 10">
            <a:extLst>
              <a:ext uri="{FF2B5EF4-FFF2-40B4-BE49-F238E27FC236}">
                <a16:creationId xmlns:a16="http://schemas.microsoft.com/office/drawing/2014/main" id="{3F8E94BB-0352-D7F6-3E4A-EC0EFE59682A}"/>
              </a:ext>
            </a:extLst>
          </p:cNvPr>
          <p:cNvSpPr/>
          <p:nvPr/>
        </p:nvSpPr>
        <p:spPr>
          <a:xfrm>
            <a:off x="1343935" y="3562537"/>
            <a:ext cx="486096" cy="462009"/>
          </a:xfrm>
          <a:custGeom>
            <a:avLst/>
            <a:gdLst>
              <a:gd name="connsiteX0" fmla="*/ 83344 w 190500"/>
              <a:gd name="connsiteY0" fmla="*/ 114300 h 181060"/>
              <a:gd name="connsiteX1" fmla="*/ 104775 w 190500"/>
              <a:gd name="connsiteY1" fmla="*/ 135731 h 181060"/>
              <a:gd name="connsiteX2" fmla="*/ 104775 w 190500"/>
              <a:gd name="connsiteY2" fmla="*/ 150038 h 181060"/>
              <a:gd name="connsiteX3" fmla="*/ 104699 w 190500"/>
              <a:gd name="connsiteY3" fmla="*/ 151067 h 181060"/>
              <a:gd name="connsiteX4" fmla="*/ 53026 w 190500"/>
              <a:gd name="connsiteY4" fmla="*/ 181061 h 181060"/>
              <a:gd name="connsiteX5" fmla="*/ 133 w 190500"/>
              <a:gd name="connsiteY5" fmla="*/ 151419 h 181060"/>
              <a:gd name="connsiteX6" fmla="*/ 0 w 190500"/>
              <a:gd name="connsiteY6" fmla="*/ 150019 h 181060"/>
              <a:gd name="connsiteX7" fmla="*/ 0 w 190500"/>
              <a:gd name="connsiteY7" fmla="*/ 135731 h 181060"/>
              <a:gd name="connsiteX8" fmla="*/ 21431 w 190500"/>
              <a:gd name="connsiteY8" fmla="*/ 114300 h 181060"/>
              <a:gd name="connsiteX9" fmla="*/ 83344 w 190500"/>
              <a:gd name="connsiteY9" fmla="*/ 114300 h 181060"/>
              <a:gd name="connsiteX10" fmla="*/ 52388 w 190500"/>
              <a:gd name="connsiteY10" fmla="*/ 38100 h 181060"/>
              <a:gd name="connsiteX11" fmla="*/ 85725 w 190500"/>
              <a:gd name="connsiteY11" fmla="*/ 71438 h 181060"/>
              <a:gd name="connsiteX12" fmla="*/ 52388 w 190500"/>
              <a:gd name="connsiteY12" fmla="*/ 104775 h 181060"/>
              <a:gd name="connsiteX13" fmla="*/ 19050 w 190500"/>
              <a:gd name="connsiteY13" fmla="*/ 71438 h 181060"/>
              <a:gd name="connsiteX14" fmla="*/ 52388 w 190500"/>
              <a:gd name="connsiteY14" fmla="*/ 38100 h 181060"/>
              <a:gd name="connsiteX15" fmla="*/ 169069 w 190500"/>
              <a:gd name="connsiteY15" fmla="*/ 0 h 181060"/>
              <a:gd name="connsiteX16" fmla="*/ 190500 w 190500"/>
              <a:gd name="connsiteY16" fmla="*/ 21431 h 181060"/>
              <a:gd name="connsiteX17" fmla="*/ 190500 w 190500"/>
              <a:gd name="connsiteY17" fmla="*/ 54769 h 181060"/>
              <a:gd name="connsiteX18" fmla="*/ 169069 w 190500"/>
              <a:gd name="connsiteY18" fmla="*/ 76200 h 181060"/>
              <a:gd name="connsiteX19" fmla="*/ 154276 w 190500"/>
              <a:gd name="connsiteY19" fmla="*/ 76200 h 181060"/>
              <a:gd name="connsiteX20" fmla="*/ 130073 w 190500"/>
              <a:gd name="connsiteY20" fmla="*/ 97222 h 181060"/>
              <a:gd name="connsiteX21" fmla="*/ 116636 w 190500"/>
              <a:gd name="connsiteY21" fmla="*/ 96281 h 181060"/>
              <a:gd name="connsiteX22" fmla="*/ 114300 w 190500"/>
              <a:gd name="connsiteY22" fmla="*/ 90030 h 181060"/>
              <a:gd name="connsiteX23" fmla="*/ 114300 w 190500"/>
              <a:gd name="connsiteY23" fmla="*/ 76067 h 181060"/>
              <a:gd name="connsiteX24" fmla="*/ 95250 w 190500"/>
              <a:gd name="connsiteY24" fmla="*/ 54769 h 181060"/>
              <a:gd name="connsiteX25" fmla="*/ 95250 w 190500"/>
              <a:gd name="connsiteY25" fmla="*/ 21431 h 181060"/>
              <a:gd name="connsiteX26" fmla="*/ 116681 w 190500"/>
              <a:gd name="connsiteY26" fmla="*/ 0 h 181060"/>
              <a:gd name="connsiteX27" fmla="*/ 169069 w 190500"/>
              <a:gd name="connsiteY27" fmla="*/ 0 h 181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0500" h="181060">
                <a:moveTo>
                  <a:pt x="83344" y="114300"/>
                </a:moveTo>
                <a:cubicBezTo>
                  <a:pt x="95180" y="114300"/>
                  <a:pt x="104775" y="123895"/>
                  <a:pt x="104775" y="135731"/>
                </a:cubicBezTo>
                <a:lnTo>
                  <a:pt x="104775" y="150038"/>
                </a:lnTo>
                <a:lnTo>
                  <a:pt x="104699" y="151067"/>
                </a:lnTo>
                <a:cubicBezTo>
                  <a:pt x="101746" y="171326"/>
                  <a:pt x="83553" y="181061"/>
                  <a:pt x="53026" y="181061"/>
                </a:cubicBezTo>
                <a:cubicBezTo>
                  <a:pt x="22612" y="181061"/>
                  <a:pt x="4124" y="171440"/>
                  <a:pt x="133" y="151419"/>
                </a:cubicBezTo>
                <a:lnTo>
                  <a:pt x="0" y="150019"/>
                </a:lnTo>
                <a:lnTo>
                  <a:pt x="0" y="135731"/>
                </a:lnTo>
                <a:cubicBezTo>
                  <a:pt x="0" y="123895"/>
                  <a:pt x="9595" y="114300"/>
                  <a:pt x="21431" y="114300"/>
                </a:cubicBezTo>
                <a:lnTo>
                  <a:pt x="83344" y="114300"/>
                </a:lnTo>
                <a:close/>
                <a:moveTo>
                  <a:pt x="52388" y="38100"/>
                </a:moveTo>
                <a:cubicBezTo>
                  <a:pt x="70799" y="38100"/>
                  <a:pt x="85725" y="53026"/>
                  <a:pt x="85725" y="71438"/>
                </a:cubicBezTo>
                <a:cubicBezTo>
                  <a:pt x="85725" y="89849"/>
                  <a:pt x="70799" y="104775"/>
                  <a:pt x="52388" y="104775"/>
                </a:cubicBezTo>
                <a:cubicBezTo>
                  <a:pt x="33976" y="104775"/>
                  <a:pt x="19050" y="89849"/>
                  <a:pt x="19050" y="71438"/>
                </a:cubicBezTo>
                <a:cubicBezTo>
                  <a:pt x="19050" y="53026"/>
                  <a:pt x="33976" y="38100"/>
                  <a:pt x="52388" y="38100"/>
                </a:cubicBezTo>
                <a:close/>
                <a:moveTo>
                  <a:pt x="169069" y="0"/>
                </a:moveTo>
                <a:cubicBezTo>
                  <a:pt x="180905" y="0"/>
                  <a:pt x="190500" y="9595"/>
                  <a:pt x="190500" y="21431"/>
                </a:cubicBezTo>
                <a:lnTo>
                  <a:pt x="190500" y="54769"/>
                </a:lnTo>
                <a:cubicBezTo>
                  <a:pt x="190500" y="66605"/>
                  <a:pt x="180905" y="76200"/>
                  <a:pt x="169069" y="76200"/>
                </a:cubicBezTo>
                <a:lnTo>
                  <a:pt x="154276" y="76200"/>
                </a:lnTo>
                <a:lnTo>
                  <a:pt x="130073" y="97222"/>
                </a:lnTo>
                <a:cubicBezTo>
                  <a:pt x="126103" y="100673"/>
                  <a:pt x="120086" y="100252"/>
                  <a:pt x="116636" y="96281"/>
                </a:cubicBezTo>
                <a:cubicBezTo>
                  <a:pt x="115129" y="94547"/>
                  <a:pt x="114299" y="92328"/>
                  <a:pt x="114300" y="90030"/>
                </a:cubicBezTo>
                <a:lnTo>
                  <a:pt x="114300" y="76067"/>
                </a:lnTo>
                <a:cubicBezTo>
                  <a:pt x="103453" y="74854"/>
                  <a:pt x="95250" y="65683"/>
                  <a:pt x="95250" y="54769"/>
                </a:cubicBezTo>
                <a:lnTo>
                  <a:pt x="95250" y="21431"/>
                </a:lnTo>
                <a:cubicBezTo>
                  <a:pt x="95250" y="9595"/>
                  <a:pt x="104845" y="0"/>
                  <a:pt x="116681" y="0"/>
                </a:cubicBezTo>
                <a:lnTo>
                  <a:pt x="169069" y="0"/>
                </a:ln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algn="ctr" defTabSz="914344" fontAlgn="base">
              <a:lnSpc>
                <a:spcPct val="90000"/>
              </a:lnSpc>
              <a:spcBef>
                <a:spcPct val="0"/>
              </a:spcBef>
              <a:spcAft>
                <a:spcPct val="0"/>
              </a:spcAft>
              <a:defRPr/>
            </a:pPr>
            <a:endParaRPr lang="en-US" sz="1600" b="1">
              <a:ln w="3175">
                <a:noFill/>
              </a:ln>
              <a:solidFill>
                <a:srgbClr val="000000"/>
              </a:solidFill>
              <a:cs typeface="Segoe UI" pitchFamily="34" charset="0"/>
            </a:endParaRPr>
          </a:p>
        </p:txBody>
      </p:sp>
      <p:sp>
        <p:nvSpPr>
          <p:cNvPr id="70" name="Rounded Rectangle 7">
            <a:extLst>
              <a:ext uri="{FF2B5EF4-FFF2-40B4-BE49-F238E27FC236}">
                <a16:creationId xmlns:a16="http://schemas.microsoft.com/office/drawing/2014/main" id="{43B7237B-B3B3-A341-0F2E-2E9DD736D3C3}"/>
              </a:ext>
              <a:ext uri="{C183D7F6-B498-43B3-948B-1728B52AA6E4}">
                <adec:decorative xmlns:adec="http://schemas.microsoft.com/office/drawing/2017/decorative" val="1"/>
              </a:ext>
            </a:extLst>
          </p:cNvPr>
          <p:cNvSpPr/>
          <p:nvPr/>
        </p:nvSpPr>
        <p:spPr bwMode="auto">
          <a:xfrm>
            <a:off x="5737597" y="3801975"/>
            <a:ext cx="2076243" cy="2214759"/>
          </a:xfrm>
          <a:prstGeom prst="roundRect">
            <a:avLst>
              <a:gd name="adj" fmla="val 6138"/>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71" name="TextBox 70">
            <a:extLst>
              <a:ext uri="{FF2B5EF4-FFF2-40B4-BE49-F238E27FC236}">
                <a16:creationId xmlns:a16="http://schemas.microsoft.com/office/drawing/2014/main" id="{4CB41665-EBAC-5713-3C95-A2140BBB2DB6}"/>
              </a:ext>
            </a:extLst>
          </p:cNvPr>
          <p:cNvSpPr txBox="1"/>
          <p:nvPr/>
        </p:nvSpPr>
        <p:spPr>
          <a:xfrm>
            <a:off x="6250881" y="5087742"/>
            <a:ext cx="520976" cy="307777"/>
          </a:xfrm>
          <a:prstGeom prst="rect">
            <a:avLst/>
          </a:prstGeom>
          <a:noFill/>
        </p:spPr>
        <p:txBody>
          <a:bodyPr wrap="none" lIns="0" tIns="0" rIns="0" bIns="0" rtlCol="0">
            <a:spAutoFit/>
          </a:bodyPr>
          <a:lstStyle/>
          <a:p>
            <a:pPr algn="ctr" defTabSz="914377">
              <a:defRPr/>
            </a:pPr>
            <a:r>
              <a:rPr lang="en-US" sz="2000">
                <a:solidFill>
                  <a:srgbClr val="000000"/>
                </a:solidFill>
              </a:rPr>
              <a:t>Chat</a:t>
            </a:r>
          </a:p>
        </p:txBody>
      </p:sp>
      <p:sp>
        <p:nvSpPr>
          <p:cNvPr id="27" name="Freeform 26">
            <a:extLst>
              <a:ext uri="{FF2B5EF4-FFF2-40B4-BE49-F238E27FC236}">
                <a16:creationId xmlns:a16="http://schemas.microsoft.com/office/drawing/2014/main" id="{777ABDEF-37B0-8090-F08D-C9C28BAC3307}"/>
              </a:ext>
            </a:extLst>
          </p:cNvPr>
          <p:cNvSpPr/>
          <p:nvPr/>
        </p:nvSpPr>
        <p:spPr>
          <a:xfrm>
            <a:off x="6192005" y="4284412"/>
            <a:ext cx="638729" cy="638805"/>
          </a:xfrm>
          <a:custGeom>
            <a:avLst/>
            <a:gdLst>
              <a:gd name="connsiteX0" fmla="*/ 30956 w 190499"/>
              <a:gd name="connsiteY0" fmla="*/ 38101 h 190522"/>
              <a:gd name="connsiteX1" fmla="*/ 121444 w 190499"/>
              <a:gd name="connsiteY1" fmla="*/ 38101 h 190522"/>
              <a:gd name="connsiteX2" fmla="*/ 152400 w 190499"/>
              <a:gd name="connsiteY2" fmla="*/ 69057 h 190522"/>
              <a:gd name="connsiteX3" fmla="*/ 152400 w 190499"/>
              <a:gd name="connsiteY3" fmla="*/ 130970 h 190522"/>
              <a:gd name="connsiteX4" fmla="*/ 152305 w 190499"/>
              <a:gd name="connsiteY4" fmla="*/ 133351 h 190522"/>
              <a:gd name="connsiteX5" fmla="*/ 121444 w 190499"/>
              <a:gd name="connsiteY5" fmla="*/ 161926 h 190522"/>
              <a:gd name="connsiteX6" fmla="*/ 82553 w 190499"/>
              <a:gd name="connsiteY6" fmla="*/ 161926 h 190522"/>
              <a:gd name="connsiteX7" fmla="*/ 47625 w 190499"/>
              <a:gd name="connsiteY7" fmla="*/ 188120 h 190522"/>
              <a:gd name="connsiteX8" fmla="*/ 28575 w 190499"/>
              <a:gd name="connsiteY8" fmla="*/ 178595 h 190522"/>
              <a:gd name="connsiteX9" fmla="*/ 28575 w 190499"/>
              <a:gd name="connsiteY9" fmla="*/ 161831 h 190522"/>
              <a:gd name="connsiteX10" fmla="*/ 0 w 190499"/>
              <a:gd name="connsiteY10" fmla="*/ 130970 h 190522"/>
              <a:gd name="connsiteX11" fmla="*/ 0 w 190499"/>
              <a:gd name="connsiteY11" fmla="*/ 69057 h 190522"/>
              <a:gd name="connsiteX12" fmla="*/ 30956 w 190499"/>
              <a:gd name="connsiteY12" fmla="*/ 38101 h 190522"/>
              <a:gd name="connsiteX13" fmla="*/ 59531 w 190499"/>
              <a:gd name="connsiteY13" fmla="*/ 0 h 190522"/>
              <a:gd name="connsiteX14" fmla="*/ 145256 w 190499"/>
              <a:gd name="connsiteY14" fmla="*/ 0 h 190522"/>
              <a:gd name="connsiteX15" fmla="*/ 190499 w 190499"/>
              <a:gd name="connsiteY15" fmla="*/ 45244 h 190522"/>
              <a:gd name="connsiteX16" fmla="*/ 190499 w 190499"/>
              <a:gd name="connsiteY16" fmla="*/ 102394 h 190522"/>
              <a:gd name="connsiteX17" fmla="*/ 161858 w 190499"/>
              <a:gd name="connsiteY17" fmla="*/ 133264 h 190522"/>
              <a:gd name="connsiteX18" fmla="*/ 161924 w 190499"/>
              <a:gd name="connsiteY18" fmla="*/ 130969 h 190522"/>
              <a:gd name="connsiteX19" fmla="*/ 161924 w 190499"/>
              <a:gd name="connsiteY19" fmla="*/ 69056 h 190522"/>
              <a:gd name="connsiteX20" fmla="*/ 121443 w 190499"/>
              <a:gd name="connsiteY20" fmla="*/ 28575 h 190522"/>
              <a:gd name="connsiteX21" fmla="*/ 30956 w 190499"/>
              <a:gd name="connsiteY21" fmla="*/ 28575 h 190522"/>
              <a:gd name="connsiteX22" fmla="*/ 28660 w 190499"/>
              <a:gd name="connsiteY22" fmla="*/ 28642 h 190522"/>
              <a:gd name="connsiteX23" fmla="*/ 59531 w 190499"/>
              <a:gd name="connsiteY23" fmla="*/ 0 h 190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0499" h="190522">
                <a:moveTo>
                  <a:pt x="30956" y="38101"/>
                </a:moveTo>
                <a:lnTo>
                  <a:pt x="121444" y="38101"/>
                </a:lnTo>
                <a:cubicBezTo>
                  <a:pt x="138540" y="38101"/>
                  <a:pt x="152400" y="51961"/>
                  <a:pt x="152400" y="69057"/>
                </a:cubicBezTo>
                <a:lnTo>
                  <a:pt x="152400" y="130970"/>
                </a:lnTo>
                <a:cubicBezTo>
                  <a:pt x="152400" y="131770"/>
                  <a:pt x="152371" y="132570"/>
                  <a:pt x="152305" y="133351"/>
                </a:cubicBezTo>
                <a:cubicBezTo>
                  <a:pt x="151061" y="149475"/>
                  <a:pt x="137615" y="161924"/>
                  <a:pt x="121444" y="161926"/>
                </a:cubicBezTo>
                <a:lnTo>
                  <a:pt x="82553" y="161926"/>
                </a:lnTo>
                <a:lnTo>
                  <a:pt x="47625" y="188120"/>
                </a:lnTo>
                <a:cubicBezTo>
                  <a:pt x="39776" y="194006"/>
                  <a:pt x="28575" y="188406"/>
                  <a:pt x="28575" y="178595"/>
                </a:cubicBezTo>
                <a:lnTo>
                  <a:pt x="28575" y="161831"/>
                </a:lnTo>
                <a:cubicBezTo>
                  <a:pt x="12451" y="160587"/>
                  <a:pt x="2" y="147141"/>
                  <a:pt x="0" y="130970"/>
                </a:cubicBezTo>
                <a:lnTo>
                  <a:pt x="0" y="69057"/>
                </a:lnTo>
                <a:cubicBezTo>
                  <a:pt x="0" y="51961"/>
                  <a:pt x="13860" y="38101"/>
                  <a:pt x="30956" y="38101"/>
                </a:cubicBezTo>
                <a:close/>
                <a:moveTo>
                  <a:pt x="59531" y="0"/>
                </a:moveTo>
                <a:lnTo>
                  <a:pt x="145256" y="0"/>
                </a:lnTo>
                <a:cubicBezTo>
                  <a:pt x="170243" y="0"/>
                  <a:pt x="190499" y="20256"/>
                  <a:pt x="190499" y="45244"/>
                </a:cubicBezTo>
                <a:lnTo>
                  <a:pt x="190499" y="102394"/>
                </a:lnTo>
                <a:cubicBezTo>
                  <a:pt x="190500" y="118593"/>
                  <a:pt x="178011" y="132053"/>
                  <a:pt x="161858" y="133264"/>
                </a:cubicBezTo>
                <a:cubicBezTo>
                  <a:pt x="161905" y="132502"/>
                  <a:pt x="161924" y="131731"/>
                  <a:pt x="161924" y="130969"/>
                </a:cubicBezTo>
                <a:lnTo>
                  <a:pt x="161924" y="69056"/>
                </a:lnTo>
                <a:cubicBezTo>
                  <a:pt x="161924" y="46699"/>
                  <a:pt x="143800" y="28575"/>
                  <a:pt x="121443" y="28575"/>
                </a:cubicBezTo>
                <a:lnTo>
                  <a:pt x="30956" y="28575"/>
                </a:lnTo>
                <a:cubicBezTo>
                  <a:pt x="30184" y="28575"/>
                  <a:pt x="29422" y="28594"/>
                  <a:pt x="28660" y="28642"/>
                </a:cubicBezTo>
                <a:cubicBezTo>
                  <a:pt x="29871" y="12488"/>
                  <a:pt x="43331" y="0"/>
                  <a:pt x="59531" y="0"/>
                </a:cubicBezTo>
                <a:close/>
              </a:path>
            </a:pathLst>
          </a:custGeom>
          <a:gradFill flip="none" rotWithShape="1">
            <a:gsLst>
              <a:gs pos="47000">
                <a:srgbClr val="077BE0"/>
              </a:gs>
              <a:gs pos="0">
                <a:srgbClr val="8DC8E8"/>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91440" rIns="0" bIns="45720" anchor="ctr" anchorCtr="0">
            <a:noAutofit/>
          </a:bodyPr>
          <a:lstStyle/>
          <a:p>
            <a:pPr algn="ctr" defTabSz="914344" fontAlgn="base">
              <a:lnSpc>
                <a:spcPct val="90000"/>
              </a:lnSpc>
              <a:spcBef>
                <a:spcPct val="0"/>
              </a:spcBef>
              <a:spcAft>
                <a:spcPct val="0"/>
              </a:spcAft>
              <a:defRPr/>
            </a:pPr>
            <a:endParaRPr lang="en-US" sz="1600" b="1">
              <a:ln w="3175">
                <a:noFill/>
              </a:ln>
              <a:solidFill>
                <a:srgbClr val="000000"/>
              </a:solidFill>
              <a:cs typeface="Segoe UI" pitchFamily="34" charset="0"/>
            </a:endParaRPr>
          </a:p>
        </p:txBody>
      </p:sp>
      <p:cxnSp>
        <p:nvCxnSpPr>
          <p:cNvPr id="73" name="Straight Arrow Connector 72">
            <a:extLst>
              <a:ext uri="{FF2B5EF4-FFF2-40B4-BE49-F238E27FC236}">
                <a16:creationId xmlns:a16="http://schemas.microsoft.com/office/drawing/2014/main" id="{7980A748-39DB-2890-02A2-9155AEDFF85F}"/>
              </a:ext>
            </a:extLst>
          </p:cNvPr>
          <p:cNvCxnSpPr>
            <a:cxnSpLocks/>
          </p:cNvCxnSpPr>
          <p:nvPr/>
        </p:nvCxnSpPr>
        <p:spPr>
          <a:xfrm flipH="1">
            <a:off x="4340694" y="5369557"/>
            <a:ext cx="1250687" cy="0"/>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74" name="Rounded Rectangle 7">
            <a:extLst>
              <a:ext uri="{FF2B5EF4-FFF2-40B4-BE49-F238E27FC236}">
                <a16:creationId xmlns:a16="http://schemas.microsoft.com/office/drawing/2014/main" id="{63AF8F74-DB2D-E450-04DC-002C6279601C}"/>
              </a:ext>
              <a:ext uri="{C183D7F6-B498-43B3-948B-1728B52AA6E4}">
                <adec:decorative xmlns:adec="http://schemas.microsoft.com/office/drawing/2017/decorative" val="1"/>
              </a:ext>
            </a:extLst>
          </p:cNvPr>
          <p:cNvSpPr/>
          <p:nvPr/>
        </p:nvSpPr>
        <p:spPr bwMode="auto">
          <a:xfrm>
            <a:off x="3328037" y="4923218"/>
            <a:ext cx="1036705" cy="780335"/>
          </a:xfrm>
          <a:prstGeom prst="roundRect">
            <a:avLst>
              <a:gd name="adj" fmla="val 10262"/>
            </a:avLst>
          </a:prstGeom>
          <a:noFill/>
          <a:ln>
            <a:solidFill>
              <a:srgbClr val="286BD1"/>
            </a:solidFill>
          </a:ln>
          <a:effectLst>
            <a:outerShdw blurRad="63500" dist="38100" dir="2700000" algn="tl" rotWithShape="0">
              <a:prstClr val="black">
                <a:alpha val="41000"/>
              </a:prstClr>
            </a:outerShdw>
          </a:effectLst>
        </p:spPr>
        <p:txBody>
          <a:bodyPr rot="0" spcFirstLastPara="0" vertOverflow="overflow" horzOverflow="overflow" vert="horz" wrap="none" lIns="182880" tIns="146304" rIns="183600" bIns="146304" numCol="1" spcCol="0" rtlCol="0" fromWordArt="0" anchor="ctr" anchorCtr="0" forceAA="0" compatLnSpc="1">
            <a:prstTxWarp prst="textNoShape">
              <a:avLst/>
            </a:prstTxWarp>
            <a:noAutofit/>
          </a:bodyPr>
          <a:lstStyle/>
          <a:p>
            <a:pPr algn="ctr" defTabSz="914377">
              <a:defRPr/>
            </a:pPr>
            <a:endParaRPr lang="en-US" sz="1051" kern="0">
              <a:solidFill>
                <a:srgbClr val="000000"/>
              </a:solidFill>
            </a:endParaRPr>
          </a:p>
        </p:txBody>
      </p:sp>
      <p:sp>
        <p:nvSpPr>
          <p:cNvPr id="75" name="TextBox 74">
            <a:extLst>
              <a:ext uri="{FF2B5EF4-FFF2-40B4-BE49-F238E27FC236}">
                <a16:creationId xmlns:a16="http://schemas.microsoft.com/office/drawing/2014/main" id="{CCAE557C-037B-35EA-2D4D-D38E4DDADA4A}"/>
              </a:ext>
            </a:extLst>
          </p:cNvPr>
          <p:cNvSpPr txBox="1"/>
          <p:nvPr/>
        </p:nvSpPr>
        <p:spPr>
          <a:xfrm>
            <a:off x="3396625" y="5062560"/>
            <a:ext cx="899527" cy="507831"/>
          </a:xfrm>
          <a:prstGeom prst="rect">
            <a:avLst/>
          </a:prstGeom>
          <a:noFill/>
        </p:spPr>
        <p:txBody>
          <a:bodyPr wrap="square" lIns="0" tIns="0" rIns="0" bIns="0" rtlCol="0">
            <a:spAutoFit/>
          </a:bodyPr>
          <a:lstStyle/>
          <a:p>
            <a:pPr algn="ctr" defTabSz="914377">
              <a:defRPr/>
            </a:pPr>
            <a:r>
              <a:rPr lang="en-US" sz="1100">
                <a:solidFill>
                  <a:srgbClr val="000000"/>
                </a:solidFill>
              </a:rPr>
              <a:t>Large language model (LLM)</a:t>
            </a:r>
          </a:p>
        </p:txBody>
      </p:sp>
      <p:sp>
        <p:nvSpPr>
          <p:cNvPr id="76" name="Oval 75">
            <a:extLst>
              <a:ext uri="{FF2B5EF4-FFF2-40B4-BE49-F238E27FC236}">
                <a16:creationId xmlns:a16="http://schemas.microsoft.com/office/drawing/2014/main" id="{26CA6526-1B22-DA90-CA04-AC5A5D65EB10}"/>
              </a:ext>
            </a:extLst>
          </p:cNvPr>
          <p:cNvSpPr/>
          <p:nvPr/>
        </p:nvSpPr>
        <p:spPr bwMode="auto">
          <a:xfrm>
            <a:off x="5062377" y="466133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7</a:t>
            </a:r>
          </a:p>
        </p:txBody>
      </p:sp>
      <p:sp>
        <p:nvSpPr>
          <p:cNvPr id="77" name="TextBox 76">
            <a:extLst>
              <a:ext uri="{FF2B5EF4-FFF2-40B4-BE49-F238E27FC236}">
                <a16:creationId xmlns:a16="http://schemas.microsoft.com/office/drawing/2014/main" id="{CB41E96B-BAA4-E909-3D22-C3935584AFA7}"/>
              </a:ext>
            </a:extLst>
          </p:cNvPr>
          <p:cNvSpPr txBox="1"/>
          <p:nvPr/>
        </p:nvSpPr>
        <p:spPr>
          <a:xfrm>
            <a:off x="4560846" y="4901868"/>
            <a:ext cx="1212287" cy="153888"/>
          </a:xfrm>
          <a:prstGeom prst="rect">
            <a:avLst/>
          </a:prstGeom>
          <a:noFill/>
        </p:spPr>
        <p:txBody>
          <a:bodyPr wrap="square" lIns="0" tIns="0" rIns="0" bIns="0" rtlCol="0">
            <a:spAutoFit/>
          </a:bodyPr>
          <a:lstStyle/>
          <a:p>
            <a:pPr algn="ctr" defTabSz="914377">
              <a:defRPr/>
            </a:pPr>
            <a:r>
              <a:rPr lang="en-US" sz="1000">
                <a:solidFill>
                  <a:srgbClr val="000000"/>
                </a:solidFill>
              </a:rPr>
              <a:t>Prompt + context</a:t>
            </a:r>
          </a:p>
        </p:txBody>
      </p:sp>
      <p:sp>
        <p:nvSpPr>
          <p:cNvPr id="81" name="Oval 80">
            <a:extLst>
              <a:ext uri="{FF2B5EF4-FFF2-40B4-BE49-F238E27FC236}">
                <a16:creationId xmlns:a16="http://schemas.microsoft.com/office/drawing/2014/main" id="{7E32044E-16BF-AB76-3D57-8EA9131DD437}"/>
              </a:ext>
            </a:extLst>
          </p:cNvPr>
          <p:cNvSpPr/>
          <p:nvPr/>
        </p:nvSpPr>
        <p:spPr bwMode="auto">
          <a:xfrm>
            <a:off x="4851401" y="5652922"/>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8</a:t>
            </a:r>
          </a:p>
        </p:txBody>
      </p:sp>
      <p:sp>
        <p:nvSpPr>
          <p:cNvPr id="82" name="TextBox 81">
            <a:extLst>
              <a:ext uri="{FF2B5EF4-FFF2-40B4-BE49-F238E27FC236}">
                <a16:creationId xmlns:a16="http://schemas.microsoft.com/office/drawing/2014/main" id="{1F1AAC65-780B-BE89-78D5-F73819184884}"/>
              </a:ext>
            </a:extLst>
          </p:cNvPr>
          <p:cNvSpPr txBox="1"/>
          <p:nvPr/>
        </p:nvSpPr>
        <p:spPr>
          <a:xfrm>
            <a:off x="4370532" y="5462532"/>
            <a:ext cx="1170963" cy="153888"/>
          </a:xfrm>
          <a:prstGeom prst="rect">
            <a:avLst/>
          </a:prstGeom>
          <a:noFill/>
        </p:spPr>
        <p:txBody>
          <a:bodyPr wrap="square" lIns="0" tIns="0" rIns="0" bIns="0" rtlCol="0">
            <a:spAutoFit/>
          </a:bodyPr>
          <a:lstStyle/>
          <a:p>
            <a:pPr algn="ctr" defTabSz="914377">
              <a:defRPr/>
            </a:pPr>
            <a:r>
              <a:rPr lang="en-US" sz="1000">
                <a:solidFill>
                  <a:srgbClr val="000000"/>
                </a:solidFill>
              </a:rPr>
              <a:t>Generated output</a:t>
            </a:r>
          </a:p>
        </p:txBody>
      </p:sp>
      <p:sp>
        <p:nvSpPr>
          <p:cNvPr id="86" name="TextBox 85">
            <a:extLst>
              <a:ext uri="{FF2B5EF4-FFF2-40B4-BE49-F238E27FC236}">
                <a16:creationId xmlns:a16="http://schemas.microsoft.com/office/drawing/2014/main" id="{09E6B516-1D5C-35BC-7F6F-C8777C417F31}"/>
              </a:ext>
            </a:extLst>
          </p:cNvPr>
          <p:cNvSpPr txBox="1"/>
          <p:nvPr/>
        </p:nvSpPr>
        <p:spPr>
          <a:xfrm>
            <a:off x="6542245" y="3413069"/>
            <a:ext cx="1096095" cy="307777"/>
          </a:xfrm>
          <a:prstGeom prst="rect">
            <a:avLst/>
          </a:prstGeom>
          <a:noFill/>
        </p:spPr>
        <p:txBody>
          <a:bodyPr wrap="square" lIns="0" tIns="0" rIns="0" bIns="0" rtlCol="0">
            <a:spAutoFit/>
          </a:bodyPr>
          <a:lstStyle/>
          <a:p>
            <a:pPr defTabSz="914377">
              <a:defRPr/>
            </a:pPr>
            <a:r>
              <a:rPr lang="en-US" sz="1000">
                <a:solidFill>
                  <a:srgbClr val="000000"/>
                </a:solidFill>
              </a:rPr>
              <a:t>Vector </a:t>
            </a:r>
          </a:p>
          <a:p>
            <a:pPr defTabSz="914377">
              <a:defRPr/>
            </a:pPr>
            <a:r>
              <a:rPr lang="en-US" sz="1000">
                <a:solidFill>
                  <a:srgbClr val="000000"/>
                </a:solidFill>
              </a:rPr>
              <a:t>search</a:t>
            </a:r>
          </a:p>
        </p:txBody>
      </p:sp>
      <p:sp>
        <p:nvSpPr>
          <p:cNvPr id="87" name="Oval 86">
            <a:extLst>
              <a:ext uri="{FF2B5EF4-FFF2-40B4-BE49-F238E27FC236}">
                <a16:creationId xmlns:a16="http://schemas.microsoft.com/office/drawing/2014/main" id="{EB02D28A-ED90-3FE6-B8AA-8D04B3E7E26D}"/>
              </a:ext>
            </a:extLst>
          </p:cNvPr>
          <p:cNvSpPr/>
          <p:nvPr/>
        </p:nvSpPr>
        <p:spPr bwMode="auto">
          <a:xfrm>
            <a:off x="6542245" y="3135193"/>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6</a:t>
            </a:r>
          </a:p>
        </p:txBody>
      </p:sp>
      <p:sp>
        <p:nvSpPr>
          <p:cNvPr id="88" name="TextBox 87">
            <a:extLst>
              <a:ext uri="{FF2B5EF4-FFF2-40B4-BE49-F238E27FC236}">
                <a16:creationId xmlns:a16="http://schemas.microsoft.com/office/drawing/2014/main" id="{761C3F10-0E08-52C3-4A0C-9CBB2B060FDE}"/>
              </a:ext>
            </a:extLst>
          </p:cNvPr>
          <p:cNvSpPr txBox="1"/>
          <p:nvPr/>
        </p:nvSpPr>
        <p:spPr>
          <a:xfrm>
            <a:off x="4982975" y="3401226"/>
            <a:ext cx="994699" cy="307777"/>
          </a:xfrm>
          <a:prstGeom prst="rect">
            <a:avLst/>
          </a:prstGeom>
          <a:noFill/>
        </p:spPr>
        <p:txBody>
          <a:bodyPr wrap="square" lIns="0" tIns="0" rIns="0" bIns="0" rtlCol="0">
            <a:spAutoFit/>
          </a:bodyPr>
          <a:lstStyle/>
          <a:p>
            <a:pPr algn="r" defTabSz="914377">
              <a:defRPr/>
            </a:pPr>
            <a:r>
              <a:rPr lang="en-US" sz="1000">
                <a:solidFill>
                  <a:srgbClr val="000000"/>
                </a:solidFill>
              </a:rPr>
              <a:t>User </a:t>
            </a:r>
          </a:p>
          <a:p>
            <a:pPr algn="r" defTabSz="914377">
              <a:defRPr/>
            </a:pPr>
            <a:r>
              <a:rPr lang="en-US" sz="1000">
                <a:solidFill>
                  <a:srgbClr val="000000"/>
                </a:solidFill>
              </a:rPr>
              <a:t>query</a:t>
            </a:r>
          </a:p>
        </p:txBody>
      </p:sp>
      <p:sp>
        <p:nvSpPr>
          <p:cNvPr id="89" name="Oval 88">
            <a:extLst>
              <a:ext uri="{FF2B5EF4-FFF2-40B4-BE49-F238E27FC236}">
                <a16:creationId xmlns:a16="http://schemas.microsoft.com/office/drawing/2014/main" id="{EFBD7196-71AA-3822-76F8-26AC8163CEF8}"/>
              </a:ext>
            </a:extLst>
          </p:cNvPr>
          <p:cNvSpPr/>
          <p:nvPr/>
        </p:nvSpPr>
        <p:spPr bwMode="auto">
          <a:xfrm>
            <a:off x="5699184" y="316626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5</a:t>
            </a:r>
          </a:p>
        </p:txBody>
      </p:sp>
      <p:sp>
        <p:nvSpPr>
          <p:cNvPr id="93" name="Oval 92">
            <a:extLst>
              <a:ext uri="{FF2B5EF4-FFF2-40B4-BE49-F238E27FC236}">
                <a16:creationId xmlns:a16="http://schemas.microsoft.com/office/drawing/2014/main" id="{88836BBE-48E3-3E0C-CC00-5CD034973F24}"/>
              </a:ext>
            </a:extLst>
          </p:cNvPr>
          <p:cNvSpPr/>
          <p:nvPr/>
        </p:nvSpPr>
        <p:spPr bwMode="auto">
          <a:xfrm>
            <a:off x="8563994" y="5265261"/>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9</a:t>
            </a:r>
          </a:p>
        </p:txBody>
      </p:sp>
      <p:sp>
        <p:nvSpPr>
          <p:cNvPr id="94" name="TextBox 93">
            <a:extLst>
              <a:ext uri="{FF2B5EF4-FFF2-40B4-BE49-F238E27FC236}">
                <a16:creationId xmlns:a16="http://schemas.microsoft.com/office/drawing/2014/main" id="{C78A9D40-9E27-BF66-D842-F524EB85C9BA}"/>
              </a:ext>
            </a:extLst>
          </p:cNvPr>
          <p:cNvSpPr txBox="1"/>
          <p:nvPr/>
        </p:nvSpPr>
        <p:spPr>
          <a:xfrm>
            <a:off x="8357482" y="5505796"/>
            <a:ext cx="622249" cy="153888"/>
          </a:xfrm>
          <a:prstGeom prst="rect">
            <a:avLst/>
          </a:prstGeom>
          <a:noFill/>
        </p:spPr>
        <p:txBody>
          <a:bodyPr wrap="square" lIns="0" tIns="0" rIns="0" bIns="0" rtlCol="0">
            <a:spAutoFit/>
          </a:bodyPr>
          <a:lstStyle/>
          <a:p>
            <a:pPr algn="ctr" defTabSz="914377">
              <a:defRPr/>
            </a:pPr>
            <a:r>
              <a:rPr lang="en-US" sz="1000">
                <a:solidFill>
                  <a:srgbClr val="000000"/>
                </a:solidFill>
              </a:rPr>
              <a:t>Response</a:t>
            </a:r>
          </a:p>
        </p:txBody>
      </p:sp>
      <p:sp>
        <p:nvSpPr>
          <p:cNvPr id="97" name="TextBox 96">
            <a:extLst>
              <a:ext uri="{FF2B5EF4-FFF2-40B4-BE49-F238E27FC236}">
                <a16:creationId xmlns:a16="http://schemas.microsoft.com/office/drawing/2014/main" id="{1988DE77-6F78-9236-2AFA-8A9AC8F6B67E}"/>
              </a:ext>
            </a:extLst>
          </p:cNvPr>
          <p:cNvSpPr txBox="1"/>
          <p:nvPr/>
        </p:nvSpPr>
        <p:spPr>
          <a:xfrm>
            <a:off x="1046888" y="1872466"/>
            <a:ext cx="3897798" cy="307777"/>
          </a:xfrm>
          <a:prstGeom prst="rect">
            <a:avLst/>
          </a:prstGeom>
          <a:noFill/>
        </p:spPr>
        <p:txBody>
          <a:bodyPr wrap="none" lIns="0" tIns="0" rIns="0" bIns="0" rtlCol="0">
            <a:spAutoFit/>
          </a:bodyPr>
          <a:lstStyle/>
          <a:p>
            <a:pPr defTabSz="914377">
              <a:defRPr/>
            </a:pPr>
            <a:r>
              <a:rPr lang="en-US" sz="2000" b="1">
                <a:solidFill>
                  <a:srgbClr val="000000"/>
                </a:solidFill>
                <a:cs typeface="Segoe UI Semibold" panose="020B0502040204020203" pitchFamily="34" charset="0"/>
              </a:rPr>
              <a:t>Retrieval augmented generation</a:t>
            </a:r>
          </a:p>
        </p:txBody>
      </p:sp>
      <p:cxnSp>
        <p:nvCxnSpPr>
          <p:cNvPr id="101" name="Straight Connector 100">
            <a:extLst>
              <a:ext uri="{FF2B5EF4-FFF2-40B4-BE49-F238E27FC236}">
                <a16:creationId xmlns:a16="http://schemas.microsoft.com/office/drawing/2014/main" id="{BB4F4B5B-B5B1-7101-86A2-9D547554DA34}"/>
              </a:ext>
            </a:extLst>
          </p:cNvPr>
          <p:cNvCxnSpPr>
            <a:cxnSpLocks/>
          </p:cNvCxnSpPr>
          <p:nvPr/>
        </p:nvCxnSpPr>
        <p:spPr>
          <a:xfrm>
            <a:off x="8332925" y="3396196"/>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2B7AD5E-66F2-4764-0C29-518C6C6D132B}"/>
              </a:ext>
            </a:extLst>
          </p:cNvPr>
          <p:cNvCxnSpPr>
            <a:cxnSpLocks/>
          </p:cNvCxnSpPr>
          <p:nvPr/>
        </p:nvCxnSpPr>
        <p:spPr>
          <a:xfrm>
            <a:off x="8332925" y="2768123"/>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 name="Graphic 1">
            <a:extLst>
              <a:ext uri="{FF2B5EF4-FFF2-40B4-BE49-F238E27FC236}">
                <a16:creationId xmlns:a16="http://schemas.microsoft.com/office/drawing/2014/main" id="{4C84ABB5-F9B3-D6DC-1F79-057D95A402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97889" y="2443300"/>
            <a:ext cx="756895" cy="715341"/>
          </a:xfrm>
          <a:prstGeom prst="rect">
            <a:avLst/>
          </a:prstGeom>
        </p:spPr>
      </p:pic>
      <p:cxnSp>
        <p:nvCxnSpPr>
          <p:cNvPr id="4" name="Straight Connector 3">
            <a:extLst>
              <a:ext uri="{FF2B5EF4-FFF2-40B4-BE49-F238E27FC236}">
                <a16:creationId xmlns:a16="http://schemas.microsoft.com/office/drawing/2014/main" id="{34698FE4-C050-F653-FB88-98DF03D6C0BD}"/>
              </a:ext>
            </a:extLst>
          </p:cNvPr>
          <p:cNvCxnSpPr>
            <a:cxnSpLocks/>
          </p:cNvCxnSpPr>
          <p:nvPr/>
        </p:nvCxnSpPr>
        <p:spPr>
          <a:xfrm>
            <a:off x="8317545" y="3808655"/>
            <a:ext cx="2725020" cy="0"/>
          </a:xfrm>
          <a:prstGeom prst="line">
            <a:avLst/>
          </a:prstGeom>
          <a:ln>
            <a:solidFill>
              <a:schemeClr val="tx1">
                <a:alpha val="2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F8278BA-D002-7FCC-A29E-88C171825A4F}"/>
              </a:ext>
            </a:extLst>
          </p:cNvPr>
          <p:cNvCxnSpPr>
            <a:cxnSpLocks/>
          </p:cNvCxnSpPr>
          <p:nvPr/>
        </p:nvCxnSpPr>
        <p:spPr>
          <a:xfrm>
            <a:off x="7177395" y="3136234"/>
            <a:ext cx="0" cy="633537"/>
          </a:xfrm>
          <a:prstGeom prst="straightConnector1">
            <a:avLst/>
          </a:prstGeom>
          <a:noFill/>
          <a:ln w="31750" cap="rnd">
            <a:solidFill>
              <a:srgbClr val="8DC8E8"/>
            </a:solidFill>
            <a:headEnd type="arrow" w="lg" len="sm"/>
            <a:tailEnd type="none" w="lg" len="med"/>
          </a:ln>
          <a:effectLst/>
        </p:spPr>
        <p:style>
          <a:lnRef idx="1">
            <a:schemeClr val="accent2"/>
          </a:lnRef>
          <a:fillRef idx="3">
            <a:schemeClr val="accent2"/>
          </a:fillRef>
          <a:effectRef idx="2">
            <a:schemeClr val="accent2"/>
          </a:effectRef>
          <a:fontRef idx="minor">
            <a:schemeClr val="lt1"/>
          </a:fontRef>
        </p:style>
      </p:cxnSp>
      <p:sp>
        <p:nvSpPr>
          <p:cNvPr id="11" name="TextBox 10">
            <a:extLst>
              <a:ext uri="{FF2B5EF4-FFF2-40B4-BE49-F238E27FC236}">
                <a16:creationId xmlns:a16="http://schemas.microsoft.com/office/drawing/2014/main" id="{C965143C-7FD8-C5A3-63F7-85E531F8059B}"/>
              </a:ext>
            </a:extLst>
          </p:cNvPr>
          <p:cNvSpPr txBox="1"/>
          <p:nvPr/>
        </p:nvSpPr>
        <p:spPr>
          <a:xfrm>
            <a:off x="6719041" y="3329925"/>
            <a:ext cx="994699" cy="461665"/>
          </a:xfrm>
          <a:prstGeom prst="rect">
            <a:avLst/>
          </a:prstGeom>
          <a:noFill/>
        </p:spPr>
        <p:txBody>
          <a:bodyPr wrap="square" lIns="0" tIns="0" rIns="0" bIns="0" rtlCol="0">
            <a:spAutoFit/>
          </a:bodyPr>
          <a:lstStyle/>
          <a:p>
            <a:pPr algn="r" defTabSz="914377">
              <a:defRPr/>
            </a:pPr>
            <a:r>
              <a:rPr lang="en-US" sz="1000">
                <a:solidFill>
                  <a:srgbClr val="000000"/>
                </a:solidFill>
              </a:rPr>
              <a:t>Prompt </a:t>
            </a:r>
          </a:p>
          <a:p>
            <a:pPr algn="r" defTabSz="914377">
              <a:defRPr/>
            </a:pPr>
            <a:r>
              <a:rPr lang="en-US" sz="1000">
                <a:solidFill>
                  <a:srgbClr val="000000"/>
                </a:solidFill>
              </a:rPr>
              <a:t>history</a:t>
            </a:r>
          </a:p>
          <a:p>
            <a:pPr algn="r" defTabSz="914377">
              <a:defRPr/>
            </a:pPr>
            <a:r>
              <a:rPr lang="en-US" sz="1000">
                <a:solidFill>
                  <a:srgbClr val="000000"/>
                </a:solidFill>
              </a:rPr>
              <a:t>&amp; cache</a:t>
            </a:r>
          </a:p>
        </p:txBody>
      </p:sp>
      <p:sp>
        <p:nvSpPr>
          <p:cNvPr id="12" name="Oval 11">
            <a:extLst>
              <a:ext uri="{FF2B5EF4-FFF2-40B4-BE49-F238E27FC236}">
                <a16:creationId xmlns:a16="http://schemas.microsoft.com/office/drawing/2014/main" id="{E59F0F9D-17D3-2C17-404E-C1C772F3207D}"/>
              </a:ext>
            </a:extLst>
          </p:cNvPr>
          <p:cNvSpPr/>
          <p:nvPr/>
        </p:nvSpPr>
        <p:spPr bwMode="auto">
          <a:xfrm>
            <a:off x="7361604" y="3108937"/>
            <a:ext cx="209225" cy="209225"/>
          </a:xfrm>
          <a:prstGeom prst="ellipse">
            <a:avLst/>
          </a:prstGeom>
          <a:solidFill>
            <a:srgbClr val="8DC8E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US" sz="1051" b="1">
                <a:solidFill>
                  <a:srgbClr val="000000"/>
                </a:solidFill>
                <a:ea typeface="Segoe UI" pitchFamily="34" charset="0"/>
                <a:cs typeface="Segoe UI Semibold" panose="020B0502040204020203" pitchFamily="34" charset="0"/>
              </a:rPr>
              <a:t>9</a:t>
            </a:r>
          </a:p>
        </p:txBody>
      </p:sp>
    </p:spTree>
    <p:extLst>
      <p:ext uri="{BB962C8B-B14F-4D97-AF65-F5344CB8AC3E}">
        <p14:creationId xmlns:p14="http://schemas.microsoft.com/office/powerpoint/2010/main" val="245213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B1CAC-3B73-AF36-4690-E0C770F220A6}"/>
            </a:ext>
          </a:extLst>
        </p:cNvPr>
        <p:cNvGrpSpPr/>
        <p:nvPr/>
      </p:nvGrpSpPr>
      <p:grpSpPr>
        <a:xfrm>
          <a:off x="0" y="0"/>
          <a:ext cx="0" cy="0"/>
          <a:chOff x="0" y="0"/>
          <a:chExt cx="0" cy="0"/>
        </a:xfrm>
      </p:grpSpPr>
      <p:sp>
        <p:nvSpPr>
          <p:cNvPr id="2" name="Title 1" hidden="1">
            <a:extLst>
              <a:ext uri="{FF2B5EF4-FFF2-40B4-BE49-F238E27FC236}">
                <a16:creationId xmlns:a16="http://schemas.microsoft.com/office/drawing/2014/main" id="{C218DB8E-8015-F1D0-0C59-E29952AFB1D7}"/>
              </a:ext>
            </a:extLst>
          </p:cNvPr>
          <p:cNvSpPr>
            <a:spLocks noGrp="1"/>
          </p:cNvSpPr>
          <p:nvPr>
            <p:ph type="title" idx="4294967295"/>
          </p:nvPr>
        </p:nvSpPr>
        <p:spPr>
          <a:xfrm>
            <a:off x="1174750" y="-690563"/>
            <a:ext cx="11017250" cy="554038"/>
          </a:xfrm>
        </p:spPr>
        <p:txBody>
          <a:bodyPr/>
          <a:lstStyle/>
          <a:p>
            <a:r>
              <a:rPr lang="en-US"/>
              <a:t>Announcement slide (dark) with color wipe</a:t>
            </a:r>
          </a:p>
        </p:txBody>
      </p:sp>
      <p:sp>
        <p:nvSpPr>
          <p:cNvPr id="11" name="Rounded Rectangle 10" descr="1. Connected smart products&#10;">
            <a:extLst>
              <a:ext uri="{FF2B5EF4-FFF2-40B4-BE49-F238E27FC236}">
                <a16:creationId xmlns:a16="http://schemas.microsoft.com/office/drawing/2014/main" id="{A1B91AE9-8667-1433-B2ED-44F202EF610D}"/>
              </a:ext>
              <a:ext uri="{C183D7F6-B498-43B3-948B-1728B52AA6E4}">
                <adec:decorative xmlns:adec="http://schemas.microsoft.com/office/drawing/2017/decorative" val="0"/>
              </a:ext>
            </a:extLst>
          </p:cNvPr>
          <p:cNvSpPr/>
          <p:nvPr/>
        </p:nvSpPr>
        <p:spPr bwMode="auto">
          <a:xfrm>
            <a:off x="584199" y="585787"/>
            <a:ext cx="11003324" cy="5683251"/>
          </a:xfrm>
          <a:prstGeom prst="roundRect">
            <a:avLst>
              <a:gd name="adj" fmla="val 2334"/>
            </a:avLst>
          </a:prstGeom>
          <a:noFill/>
          <a:ln w="19050" cap="rnd">
            <a:gradFill flip="none" rotWithShape="1">
              <a:gsLst>
                <a:gs pos="0">
                  <a:srgbClr val="FF5C39"/>
                </a:gs>
                <a:gs pos="32000">
                  <a:srgbClr val="C03BC4"/>
                </a:gs>
                <a:gs pos="66000">
                  <a:srgbClr val="0078D4"/>
                </a:gs>
                <a:gs pos="95000">
                  <a:srgbClr val="399A91"/>
                </a:gs>
              </a:gsLst>
              <a:lin ang="8100000" scaled="1"/>
              <a:tileRect/>
            </a:gra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674"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panose="020B0502040204020203" pitchFamily="34" charset="0"/>
              <a:ea typeface="+mn-ea"/>
              <a:cs typeface="+mn-cs"/>
            </a:endParaRPr>
          </a:p>
        </p:txBody>
      </p:sp>
      <p:sp>
        <p:nvSpPr>
          <p:cNvPr id="10" name="TextBox 9">
            <a:extLst>
              <a:ext uri="{FF2B5EF4-FFF2-40B4-BE49-F238E27FC236}">
                <a16:creationId xmlns:a16="http://schemas.microsoft.com/office/drawing/2014/main" id="{6D36A5F7-66AE-B148-CC8A-A21E6FB9195E}"/>
              </a:ext>
            </a:extLst>
          </p:cNvPr>
          <p:cNvSpPr txBox="1"/>
          <p:nvPr/>
        </p:nvSpPr>
        <p:spPr>
          <a:xfrm>
            <a:off x="3517765" y="3020045"/>
            <a:ext cx="5156470" cy="707886"/>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w="3175">
                  <a:noFill/>
                </a:ln>
                <a:effectLst/>
                <a:uLnTx/>
                <a:uFillTx/>
                <a:latin typeface="Segoe UI" panose="020B0502040204020203" pitchFamily="34" charset="0"/>
                <a:ea typeface="+mn-ea"/>
                <a:cs typeface="Segoe UI" panose="020B0502040204020203" pitchFamily="34" charset="0"/>
              </a:rPr>
              <a:t>Azure Cosmos DB for NoSQL</a:t>
            </a:r>
            <a:br>
              <a:rPr kumimoji="0" lang="en-US" sz="2800" b="0" i="0" u="none" strike="noStrike" kern="1200" cap="none" spc="0" normalizeH="0" baseline="0" noProof="0">
                <a:ln w="3175">
                  <a:noFill/>
                </a:ln>
                <a:effectLst/>
                <a:uLnTx/>
                <a:uFillTx/>
                <a:latin typeface="Segoe UI" panose="020B0502040204020203" pitchFamily="34" charset="0"/>
                <a:ea typeface="+mn-ea"/>
                <a:cs typeface="Segoe UI" panose="020B0502040204020203" pitchFamily="34" charset="0"/>
              </a:rPr>
            </a:br>
            <a:r>
              <a:rPr lang="en-US" sz="1100" b="1">
                <a:ln w="3175">
                  <a:noFill/>
                </a:ln>
                <a:solidFill>
                  <a:schemeClr val="accent2"/>
                </a:solidFill>
                <a:latin typeface="Segoe UI Semibold" panose="020B0502040204020203" pitchFamily="34" charset="0"/>
                <a:cs typeface="Segoe UI" panose="020B0502040204020203" pitchFamily="34" charset="0"/>
              </a:rPr>
              <a:t>The most scalable, cost-effective AI database</a:t>
            </a:r>
            <a:endParaRPr kumimoji="0" lang="en-US" sz="2800" b="1" i="0" u="none" strike="noStrike" kern="1200" cap="none" spc="0" normalizeH="0" baseline="0" noProof="0">
              <a:ln w="3175">
                <a:noFill/>
              </a:ln>
              <a:solidFill>
                <a:schemeClr val="accent2"/>
              </a:solidFill>
              <a:effectLst/>
              <a:uLnTx/>
              <a:uFillTx/>
              <a:latin typeface="Segoe UI Semibold" panose="020B0502040204020203" pitchFamily="34" charset="0"/>
              <a:ea typeface="+mn-ea"/>
              <a:cs typeface="Segoe UI" panose="020B0502040204020203" pitchFamily="34" charset="0"/>
            </a:endParaRPr>
          </a:p>
        </p:txBody>
      </p:sp>
      <p:grpSp>
        <p:nvGrpSpPr>
          <p:cNvPr id="16" name="Graphic 1042">
            <a:extLst>
              <a:ext uri="{FF2B5EF4-FFF2-40B4-BE49-F238E27FC236}">
                <a16:creationId xmlns:a16="http://schemas.microsoft.com/office/drawing/2014/main" id="{FA0F77FD-47D7-3BAE-972A-5CFE97375CB5}"/>
              </a:ext>
            </a:extLst>
          </p:cNvPr>
          <p:cNvGrpSpPr>
            <a:grpSpLocks noChangeAspect="1"/>
          </p:cNvGrpSpPr>
          <p:nvPr/>
        </p:nvGrpSpPr>
        <p:grpSpPr>
          <a:xfrm>
            <a:off x="5025710" y="750486"/>
            <a:ext cx="2140580" cy="2159589"/>
            <a:chOff x="2855800" y="515229"/>
            <a:chExt cx="4412090" cy="4387783"/>
          </a:xfrm>
        </p:grpSpPr>
        <p:sp>
          <p:nvSpPr>
            <p:cNvPr id="18" name="Freeform 17">
              <a:extLst>
                <a:ext uri="{FF2B5EF4-FFF2-40B4-BE49-F238E27FC236}">
                  <a16:creationId xmlns:a16="http://schemas.microsoft.com/office/drawing/2014/main" id="{5535F314-C486-99CC-D9F3-906C18FC7CFB}"/>
                </a:ext>
              </a:extLst>
            </p:cNvPr>
            <p:cNvSpPr/>
            <p:nvPr/>
          </p:nvSpPr>
          <p:spPr>
            <a:xfrm>
              <a:off x="2879843" y="515229"/>
              <a:ext cx="1226051" cy="1225444"/>
            </a:xfrm>
            <a:custGeom>
              <a:avLst/>
              <a:gdLst>
                <a:gd name="connsiteX0" fmla="*/ 613026 w 1226051"/>
                <a:gd name="connsiteY0" fmla="*/ 1225445 h 1225444"/>
                <a:gd name="connsiteX1" fmla="*/ 567342 w 1226051"/>
                <a:gd name="connsiteY1" fmla="*/ 1180401 h 1225444"/>
                <a:gd name="connsiteX2" fmla="*/ 567342 w 1226051"/>
                <a:gd name="connsiteY2" fmla="*/ 1179784 h 1225444"/>
                <a:gd name="connsiteX3" fmla="*/ 567342 w 1226051"/>
                <a:gd name="connsiteY3" fmla="*/ 1179784 h 1225444"/>
                <a:gd name="connsiteX4" fmla="*/ 45684 w 1226051"/>
                <a:gd name="connsiteY4" fmla="*/ 658383 h 1225444"/>
                <a:gd name="connsiteX5" fmla="*/ 0 w 1226051"/>
                <a:gd name="connsiteY5" fmla="*/ 612722 h 1225444"/>
                <a:gd name="connsiteX6" fmla="*/ 0 w 1226051"/>
                <a:gd name="connsiteY6" fmla="*/ 612722 h 1225444"/>
                <a:gd name="connsiteX7" fmla="*/ 45684 w 1226051"/>
                <a:gd name="connsiteY7" fmla="*/ 567061 h 1225444"/>
                <a:gd name="connsiteX8" fmla="*/ 45684 w 1226051"/>
                <a:gd name="connsiteY8" fmla="*/ 567061 h 1225444"/>
                <a:gd name="connsiteX9" fmla="*/ 45684 w 1226051"/>
                <a:gd name="connsiteY9" fmla="*/ 567061 h 1225444"/>
                <a:gd name="connsiteX10" fmla="*/ 567342 w 1226051"/>
                <a:gd name="connsiteY10" fmla="*/ 45661 h 1225444"/>
                <a:gd name="connsiteX11" fmla="*/ 612408 w 1226051"/>
                <a:gd name="connsiteY11" fmla="*/ 0 h 1225444"/>
                <a:gd name="connsiteX12" fmla="*/ 612408 w 1226051"/>
                <a:gd name="connsiteY12" fmla="*/ 0 h 1225444"/>
                <a:gd name="connsiteX13" fmla="*/ 613026 w 1226051"/>
                <a:gd name="connsiteY13" fmla="*/ 0 h 1225444"/>
                <a:gd name="connsiteX14" fmla="*/ 658709 w 1226051"/>
                <a:gd name="connsiteY14" fmla="*/ 45044 h 1225444"/>
                <a:gd name="connsiteX15" fmla="*/ 658709 w 1226051"/>
                <a:gd name="connsiteY15" fmla="*/ 45044 h 1225444"/>
                <a:gd name="connsiteX16" fmla="*/ 658709 w 1226051"/>
                <a:gd name="connsiteY16" fmla="*/ 45661 h 1225444"/>
                <a:gd name="connsiteX17" fmla="*/ 658709 w 1226051"/>
                <a:gd name="connsiteY17" fmla="*/ 45661 h 1225444"/>
                <a:gd name="connsiteX18" fmla="*/ 1180368 w 1226051"/>
                <a:gd name="connsiteY18" fmla="*/ 567061 h 1225444"/>
                <a:gd name="connsiteX19" fmla="*/ 1226051 w 1226051"/>
                <a:gd name="connsiteY19" fmla="*/ 612105 h 1225444"/>
                <a:gd name="connsiteX20" fmla="*/ 1226051 w 1226051"/>
                <a:gd name="connsiteY20" fmla="*/ 612722 h 1225444"/>
                <a:gd name="connsiteX21" fmla="*/ 1226051 w 1226051"/>
                <a:gd name="connsiteY21" fmla="*/ 612722 h 1225444"/>
                <a:gd name="connsiteX22" fmla="*/ 1180985 w 1226051"/>
                <a:gd name="connsiteY22" fmla="*/ 658383 h 1225444"/>
                <a:gd name="connsiteX23" fmla="*/ 1179750 w 1226051"/>
                <a:gd name="connsiteY23" fmla="*/ 658383 h 1225444"/>
                <a:gd name="connsiteX24" fmla="*/ 658092 w 1226051"/>
                <a:gd name="connsiteY24" fmla="*/ 1179784 h 1225444"/>
                <a:gd name="connsiteX25" fmla="*/ 613026 w 1226051"/>
                <a:gd name="connsiteY25" fmla="*/ 1225445 h 12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26051" h="1225444">
                  <a:moveTo>
                    <a:pt x="613026" y="1225445"/>
                  </a:moveTo>
                  <a:cubicBezTo>
                    <a:pt x="587715" y="1225445"/>
                    <a:pt x="567342" y="1205699"/>
                    <a:pt x="567342" y="1180401"/>
                  </a:cubicBezTo>
                  <a:lnTo>
                    <a:pt x="567342" y="1179784"/>
                  </a:lnTo>
                  <a:lnTo>
                    <a:pt x="567342" y="1179784"/>
                  </a:lnTo>
                  <a:cubicBezTo>
                    <a:pt x="566725" y="892242"/>
                    <a:pt x="333985" y="659001"/>
                    <a:pt x="45684" y="658383"/>
                  </a:cubicBezTo>
                  <a:cubicBezTo>
                    <a:pt x="20373" y="658383"/>
                    <a:pt x="0" y="638021"/>
                    <a:pt x="0" y="612722"/>
                  </a:cubicBezTo>
                  <a:lnTo>
                    <a:pt x="0" y="612722"/>
                  </a:lnTo>
                  <a:cubicBezTo>
                    <a:pt x="0" y="587424"/>
                    <a:pt x="20373" y="567061"/>
                    <a:pt x="45684" y="567061"/>
                  </a:cubicBezTo>
                  <a:lnTo>
                    <a:pt x="45684" y="567061"/>
                  </a:lnTo>
                  <a:lnTo>
                    <a:pt x="45684" y="567061"/>
                  </a:lnTo>
                  <a:cubicBezTo>
                    <a:pt x="333367" y="566444"/>
                    <a:pt x="566725" y="333203"/>
                    <a:pt x="567342" y="45661"/>
                  </a:cubicBezTo>
                  <a:cubicBezTo>
                    <a:pt x="567342" y="20362"/>
                    <a:pt x="587715" y="0"/>
                    <a:pt x="612408" y="0"/>
                  </a:cubicBezTo>
                  <a:lnTo>
                    <a:pt x="612408" y="0"/>
                  </a:lnTo>
                  <a:lnTo>
                    <a:pt x="613026" y="0"/>
                  </a:lnTo>
                  <a:cubicBezTo>
                    <a:pt x="638337" y="0"/>
                    <a:pt x="658709" y="19745"/>
                    <a:pt x="658709" y="45044"/>
                  </a:cubicBezTo>
                  <a:lnTo>
                    <a:pt x="658709" y="45044"/>
                  </a:lnTo>
                  <a:lnTo>
                    <a:pt x="658709" y="45661"/>
                  </a:lnTo>
                  <a:lnTo>
                    <a:pt x="658709" y="45661"/>
                  </a:lnTo>
                  <a:cubicBezTo>
                    <a:pt x="659327" y="333203"/>
                    <a:pt x="892067" y="566444"/>
                    <a:pt x="1180368" y="567061"/>
                  </a:cubicBezTo>
                  <a:cubicBezTo>
                    <a:pt x="1205679" y="567061"/>
                    <a:pt x="1226051" y="586807"/>
                    <a:pt x="1226051" y="612105"/>
                  </a:cubicBezTo>
                  <a:lnTo>
                    <a:pt x="1226051" y="612722"/>
                  </a:lnTo>
                  <a:lnTo>
                    <a:pt x="1226051" y="612722"/>
                  </a:lnTo>
                  <a:cubicBezTo>
                    <a:pt x="1226051" y="638021"/>
                    <a:pt x="1205679" y="658383"/>
                    <a:pt x="1180985" y="658383"/>
                  </a:cubicBezTo>
                  <a:lnTo>
                    <a:pt x="1179750" y="658383"/>
                  </a:lnTo>
                  <a:cubicBezTo>
                    <a:pt x="892067" y="658383"/>
                    <a:pt x="658709" y="891625"/>
                    <a:pt x="658092" y="1179784"/>
                  </a:cubicBezTo>
                  <a:cubicBezTo>
                    <a:pt x="658709" y="1204466"/>
                    <a:pt x="638337" y="1224828"/>
                    <a:pt x="613026" y="12254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9" name="Freeform 18">
              <a:extLst>
                <a:ext uri="{FF2B5EF4-FFF2-40B4-BE49-F238E27FC236}">
                  <a16:creationId xmlns:a16="http://schemas.microsoft.com/office/drawing/2014/main" id="{7864218B-31AA-1885-4AD3-25B074039EF5}"/>
                </a:ext>
              </a:extLst>
            </p:cNvPr>
            <p:cNvSpPr/>
            <p:nvPr/>
          </p:nvSpPr>
          <p:spPr>
            <a:xfrm>
              <a:off x="6287599" y="3923768"/>
              <a:ext cx="979729" cy="979244"/>
            </a:xfrm>
            <a:custGeom>
              <a:avLst/>
              <a:gdLst>
                <a:gd name="connsiteX0" fmla="*/ 490173 w 979729"/>
                <a:gd name="connsiteY0" fmla="*/ 979245 h 979244"/>
                <a:gd name="connsiteX1" fmla="*/ 453750 w 979729"/>
                <a:gd name="connsiteY1" fmla="*/ 942840 h 979244"/>
                <a:gd name="connsiteX2" fmla="*/ 453750 w 979729"/>
                <a:gd name="connsiteY2" fmla="*/ 942840 h 979244"/>
                <a:gd name="connsiteX3" fmla="*/ 36423 w 979729"/>
                <a:gd name="connsiteY3" fmla="*/ 525719 h 979244"/>
                <a:gd name="connsiteX4" fmla="*/ 0 w 979729"/>
                <a:gd name="connsiteY4" fmla="*/ 489314 h 979244"/>
                <a:gd name="connsiteX5" fmla="*/ 0 w 979729"/>
                <a:gd name="connsiteY5" fmla="*/ 489314 h 979244"/>
                <a:gd name="connsiteX6" fmla="*/ 36423 w 979729"/>
                <a:gd name="connsiteY6" fmla="*/ 452908 h 979244"/>
                <a:gd name="connsiteX7" fmla="*/ 36423 w 979729"/>
                <a:gd name="connsiteY7" fmla="*/ 452908 h 979244"/>
                <a:gd name="connsiteX8" fmla="*/ 36423 w 979729"/>
                <a:gd name="connsiteY8" fmla="*/ 452908 h 979244"/>
                <a:gd name="connsiteX9" fmla="*/ 453133 w 979729"/>
                <a:gd name="connsiteY9" fmla="*/ 36405 h 979244"/>
                <a:gd name="connsiteX10" fmla="*/ 489556 w 979729"/>
                <a:gd name="connsiteY10" fmla="*/ 0 h 979244"/>
                <a:gd name="connsiteX11" fmla="*/ 489556 w 979729"/>
                <a:gd name="connsiteY11" fmla="*/ 0 h 979244"/>
                <a:gd name="connsiteX12" fmla="*/ 525979 w 979729"/>
                <a:gd name="connsiteY12" fmla="*/ 36405 h 979244"/>
                <a:gd name="connsiteX13" fmla="*/ 525979 w 979729"/>
                <a:gd name="connsiteY13" fmla="*/ 36405 h 979244"/>
                <a:gd name="connsiteX14" fmla="*/ 943306 w 979729"/>
                <a:gd name="connsiteY14" fmla="*/ 453526 h 979244"/>
                <a:gd name="connsiteX15" fmla="*/ 979730 w 979729"/>
                <a:gd name="connsiteY15" fmla="*/ 489931 h 979244"/>
                <a:gd name="connsiteX16" fmla="*/ 943306 w 979729"/>
                <a:gd name="connsiteY16" fmla="*/ 526337 h 979244"/>
                <a:gd name="connsiteX17" fmla="*/ 943306 w 979729"/>
                <a:gd name="connsiteY17" fmla="*/ 526337 h 979244"/>
                <a:gd name="connsiteX18" fmla="*/ 943306 w 979729"/>
                <a:gd name="connsiteY18" fmla="*/ 526337 h 979244"/>
                <a:gd name="connsiteX19" fmla="*/ 525979 w 979729"/>
                <a:gd name="connsiteY19" fmla="*/ 943457 h 979244"/>
                <a:gd name="connsiteX20" fmla="*/ 490173 w 979729"/>
                <a:gd name="connsiteY20" fmla="*/ 979245 h 97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79729" h="979244">
                  <a:moveTo>
                    <a:pt x="490173" y="979245"/>
                  </a:moveTo>
                  <a:cubicBezTo>
                    <a:pt x="469801" y="979245"/>
                    <a:pt x="453750" y="963202"/>
                    <a:pt x="453750" y="942840"/>
                  </a:cubicBezTo>
                  <a:lnTo>
                    <a:pt x="453750" y="942840"/>
                  </a:lnTo>
                  <a:cubicBezTo>
                    <a:pt x="453750" y="712683"/>
                    <a:pt x="266694" y="526337"/>
                    <a:pt x="36423" y="525719"/>
                  </a:cubicBezTo>
                  <a:cubicBezTo>
                    <a:pt x="16051" y="525719"/>
                    <a:pt x="0" y="509676"/>
                    <a:pt x="0" y="489314"/>
                  </a:cubicBezTo>
                  <a:lnTo>
                    <a:pt x="0" y="489314"/>
                  </a:lnTo>
                  <a:cubicBezTo>
                    <a:pt x="0" y="468952"/>
                    <a:pt x="16051" y="452908"/>
                    <a:pt x="36423" y="452908"/>
                  </a:cubicBezTo>
                  <a:lnTo>
                    <a:pt x="36423" y="452908"/>
                  </a:lnTo>
                  <a:lnTo>
                    <a:pt x="36423" y="452908"/>
                  </a:lnTo>
                  <a:cubicBezTo>
                    <a:pt x="266694" y="452908"/>
                    <a:pt x="453133" y="266562"/>
                    <a:pt x="453133" y="36405"/>
                  </a:cubicBezTo>
                  <a:cubicBezTo>
                    <a:pt x="453133" y="16043"/>
                    <a:pt x="469801" y="0"/>
                    <a:pt x="489556" y="0"/>
                  </a:cubicBezTo>
                  <a:lnTo>
                    <a:pt x="489556" y="0"/>
                  </a:lnTo>
                  <a:cubicBezTo>
                    <a:pt x="509929" y="0"/>
                    <a:pt x="525979" y="16660"/>
                    <a:pt x="525979" y="36405"/>
                  </a:cubicBezTo>
                  <a:lnTo>
                    <a:pt x="525979" y="36405"/>
                  </a:lnTo>
                  <a:cubicBezTo>
                    <a:pt x="525979" y="266562"/>
                    <a:pt x="713036" y="452908"/>
                    <a:pt x="943306" y="453526"/>
                  </a:cubicBezTo>
                  <a:cubicBezTo>
                    <a:pt x="963679" y="453526"/>
                    <a:pt x="979730" y="469569"/>
                    <a:pt x="979730" y="489931"/>
                  </a:cubicBezTo>
                  <a:cubicBezTo>
                    <a:pt x="979730" y="510293"/>
                    <a:pt x="963679" y="526337"/>
                    <a:pt x="943306" y="526337"/>
                  </a:cubicBezTo>
                  <a:lnTo>
                    <a:pt x="943306" y="526337"/>
                  </a:lnTo>
                  <a:lnTo>
                    <a:pt x="943306" y="526337"/>
                  </a:lnTo>
                  <a:cubicBezTo>
                    <a:pt x="713036" y="526337"/>
                    <a:pt x="526597" y="713300"/>
                    <a:pt x="525979" y="943457"/>
                  </a:cubicBezTo>
                  <a:cubicBezTo>
                    <a:pt x="526597" y="962585"/>
                    <a:pt x="510546" y="979245"/>
                    <a:pt x="490173" y="979245"/>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0" name="Freeform 19">
              <a:extLst>
                <a:ext uri="{FF2B5EF4-FFF2-40B4-BE49-F238E27FC236}">
                  <a16:creationId xmlns:a16="http://schemas.microsoft.com/office/drawing/2014/main" id="{8AAE6787-726C-5DB2-D752-731642C2B7CF}"/>
                </a:ext>
              </a:extLst>
            </p:cNvPr>
            <p:cNvSpPr/>
            <p:nvPr/>
          </p:nvSpPr>
          <p:spPr>
            <a:xfrm>
              <a:off x="3468684" y="1105629"/>
              <a:ext cx="3186928" cy="3184766"/>
            </a:xfrm>
            <a:custGeom>
              <a:avLst/>
              <a:gdLst>
                <a:gd name="connsiteX0" fmla="*/ 3143023 w 3186928"/>
                <a:gd name="connsiteY0" fmla="*/ 1222468 h 3184768"/>
                <a:gd name="connsiteX1" fmla="*/ 1963890 w 3186928"/>
                <a:gd name="connsiteY1" fmla="*/ 3140851 h 3184768"/>
                <a:gd name="connsiteX2" fmla="*/ 43940 w 3186928"/>
                <a:gd name="connsiteY2" fmla="*/ 1962301 h 3184768"/>
                <a:gd name="connsiteX3" fmla="*/ 1223073 w 3186928"/>
                <a:gd name="connsiteY3" fmla="*/ 43918 h 3184768"/>
                <a:gd name="connsiteX4" fmla="*/ 1223073 w 3186928"/>
                <a:gd name="connsiteY4" fmla="*/ 43918 h 3184768"/>
                <a:gd name="connsiteX5" fmla="*/ 3143023 w 3186928"/>
                <a:gd name="connsiteY5" fmla="*/ 1222468 h 3184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6928" h="3184768">
                  <a:moveTo>
                    <a:pt x="3143023" y="1222468"/>
                  </a:moveTo>
                  <a:cubicBezTo>
                    <a:pt x="3347364" y="2077688"/>
                    <a:pt x="2818915" y="2936610"/>
                    <a:pt x="1963890" y="3140851"/>
                  </a:cubicBezTo>
                  <a:cubicBezTo>
                    <a:pt x="1108864" y="3345091"/>
                    <a:pt x="248282" y="2817521"/>
                    <a:pt x="43940" y="1962301"/>
                  </a:cubicBezTo>
                  <a:cubicBezTo>
                    <a:pt x="-160402" y="1107081"/>
                    <a:pt x="367430" y="248159"/>
                    <a:pt x="1223073" y="43918"/>
                  </a:cubicBezTo>
                  <a:lnTo>
                    <a:pt x="1223073" y="43918"/>
                  </a:lnTo>
                  <a:cubicBezTo>
                    <a:pt x="2078716" y="-160323"/>
                    <a:pt x="2938063" y="367248"/>
                    <a:pt x="3143023" y="1222468"/>
                  </a:cubicBezTo>
                  <a:close/>
                </a:path>
              </a:pathLst>
            </a:custGeom>
            <a:gradFill flip="none" rotWithShape="1">
              <a:gsLst>
                <a:gs pos="0">
                  <a:srgbClr val="589DED"/>
                </a:gs>
                <a:gs pos="100000">
                  <a:srgbClr val="047AD5"/>
                </a:gs>
              </a:gsLst>
              <a:path path="circle">
                <a:fillToRect l="100000" t="100000"/>
              </a:path>
              <a:tileRect r="-100000" b="-100000"/>
            </a:gra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nvGrpSpPr>
            <p:cNvPr id="21" name="Graphic 1042">
              <a:extLst>
                <a:ext uri="{FF2B5EF4-FFF2-40B4-BE49-F238E27FC236}">
                  <a16:creationId xmlns:a16="http://schemas.microsoft.com/office/drawing/2014/main" id="{CDAD66AC-093B-238C-0C46-1722FCFC7AB1}"/>
                </a:ext>
              </a:extLst>
            </p:cNvPr>
            <p:cNvGrpSpPr/>
            <p:nvPr/>
          </p:nvGrpSpPr>
          <p:grpSpPr>
            <a:xfrm>
              <a:off x="3446756" y="1606870"/>
              <a:ext cx="3184319" cy="2170257"/>
              <a:chOff x="3446756" y="1606870"/>
              <a:chExt cx="3184319" cy="2170257"/>
            </a:xfrm>
            <a:solidFill>
              <a:srgbClr val="F2F2F2"/>
            </a:solidFill>
          </p:grpSpPr>
          <p:sp>
            <p:nvSpPr>
              <p:cNvPr id="23" name="Freeform 22">
                <a:extLst>
                  <a:ext uri="{FF2B5EF4-FFF2-40B4-BE49-F238E27FC236}">
                    <a16:creationId xmlns:a16="http://schemas.microsoft.com/office/drawing/2014/main" id="{9351A6B2-F597-4FD8-E019-2D383482F34F}"/>
                  </a:ext>
                </a:extLst>
              </p:cNvPr>
              <p:cNvSpPr/>
              <p:nvPr/>
            </p:nvSpPr>
            <p:spPr>
              <a:xfrm>
                <a:off x="3446756" y="2466309"/>
                <a:ext cx="1200150" cy="1310818"/>
              </a:xfrm>
              <a:custGeom>
                <a:avLst/>
                <a:gdLst>
                  <a:gd name="connsiteX0" fmla="*/ 761000 w 1200150"/>
                  <a:gd name="connsiteY0" fmla="*/ 1310602 h 1310818"/>
                  <a:gd name="connsiteX1" fmla="*/ 1199934 w 1200150"/>
                  <a:gd name="connsiteY1" fmla="*/ 899653 h 1310818"/>
                  <a:gd name="connsiteX2" fmla="*/ 788781 w 1200150"/>
                  <a:gd name="connsiteY2" fmla="*/ 460936 h 1310818"/>
                  <a:gd name="connsiteX3" fmla="*/ 783225 w 1200150"/>
                  <a:gd name="connsiteY3" fmla="*/ 460936 h 1310818"/>
                  <a:gd name="connsiteX4" fmla="*/ 762235 w 1200150"/>
                  <a:gd name="connsiteY4" fmla="*/ 460936 h 1310818"/>
                  <a:gd name="connsiteX5" fmla="*/ 764087 w 1200150"/>
                  <a:gd name="connsiteY5" fmla="*/ 424531 h 1310818"/>
                  <a:gd name="connsiteX6" fmla="*/ 333179 w 1200150"/>
                  <a:gd name="connsiteY6" fmla="*/ 6 h 1310818"/>
                  <a:gd name="connsiteX7" fmla="*/ 14010 w 1200150"/>
                  <a:gd name="connsiteY7" fmla="*/ 6 h 1310818"/>
                  <a:gd name="connsiteX8" fmla="*/ 428250 w 1200150"/>
                  <a:gd name="connsiteY8" fmla="*/ 1310602 h 1310818"/>
                  <a:gd name="connsiteX9" fmla="*/ 761000 w 1200150"/>
                  <a:gd name="connsiteY9" fmla="*/ 1310602 h 1310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00150" h="1310818">
                    <a:moveTo>
                      <a:pt x="761000" y="1310602"/>
                    </a:moveTo>
                    <a:cubicBezTo>
                      <a:pt x="995592" y="1318007"/>
                      <a:pt x="1191909" y="1134129"/>
                      <a:pt x="1199934" y="899653"/>
                    </a:cubicBezTo>
                    <a:cubicBezTo>
                      <a:pt x="1207342" y="665177"/>
                      <a:pt x="1023373" y="468958"/>
                      <a:pt x="788781" y="460936"/>
                    </a:cubicBezTo>
                    <a:cubicBezTo>
                      <a:pt x="786929" y="460936"/>
                      <a:pt x="785077" y="460936"/>
                      <a:pt x="783225" y="460936"/>
                    </a:cubicBezTo>
                    <a:cubicBezTo>
                      <a:pt x="776434" y="460936"/>
                      <a:pt x="769026" y="460936"/>
                      <a:pt x="762235" y="460936"/>
                    </a:cubicBezTo>
                    <a:cubicBezTo>
                      <a:pt x="763470" y="448595"/>
                      <a:pt x="764087" y="436871"/>
                      <a:pt x="764087" y="424531"/>
                    </a:cubicBezTo>
                    <a:cubicBezTo>
                      <a:pt x="762235" y="188204"/>
                      <a:pt x="569005" y="-1228"/>
                      <a:pt x="333179" y="6"/>
                    </a:cubicBezTo>
                    <a:lnTo>
                      <a:pt x="14010" y="6"/>
                    </a:lnTo>
                    <a:cubicBezTo>
                      <a:pt x="-48959" y="476362"/>
                      <a:pt x="102291" y="956421"/>
                      <a:pt x="428250" y="1310602"/>
                    </a:cubicBezTo>
                    <a:lnTo>
                      <a:pt x="761000" y="1310602"/>
                    </a:ln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24" name="Freeform 23">
                <a:extLst>
                  <a:ext uri="{FF2B5EF4-FFF2-40B4-BE49-F238E27FC236}">
                    <a16:creationId xmlns:a16="http://schemas.microsoft.com/office/drawing/2014/main" id="{6CD30FB2-7654-C594-57F2-4FBD4AD72DD3}"/>
                  </a:ext>
                </a:extLst>
              </p:cNvPr>
              <p:cNvSpPr/>
              <p:nvPr/>
            </p:nvSpPr>
            <p:spPr>
              <a:xfrm>
                <a:off x="5088709" y="1606870"/>
                <a:ext cx="1542366" cy="1342000"/>
              </a:xfrm>
              <a:custGeom>
                <a:avLst/>
                <a:gdLst>
                  <a:gd name="connsiteX0" fmla="*/ 1542135 w 1542366"/>
                  <a:gd name="connsiteY0" fmla="*/ 794656 h 1342000"/>
                  <a:gd name="connsiteX1" fmla="*/ 1540283 w 1542366"/>
                  <a:gd name="connsiteY1" fmla="*/ 782932 h 1342000"/>
                  <a:gd name="connsiteX2" fmla="*/ 1175431 w 1542366"/>
                  <a:gd name="connsiteY2" fmla="*/ 35694 h 1342000"/>
                  <a:gd name="connsiteX3" fmla="*/ 529686 w 1542366"/>
                  <a:gd name="connsiteY3" fmla="*/ 311512 h 1342000"/>
                  <a:gd name="connsiteX4" fmla="*/ 521043 w 1542366"/>
                  <a:gd name="connsiteY4" fmla="*/ 334342 h 1342000"/>
                  <a:gd name="connsiteX5" fmla="*/ 503757 w 1542366"/>
                  <a:gd name="connsiteY5" fmla="*/ 443559 h 1342000"/>
                  <a:gd name="connsiteX6" fmla="*/ 451901 w 1542366"/>
                  <a:gd name="connsiteY6" fmla="*/ 440474 h 1342000"/>
                  <a:gd name="connsiteX7" fmla="*/ 2 w 1542366"/>
                  <a:gd name="connsiteY7" fmla="*/ 889680 h 1342000"/>
                  <a:gd name="connsiteX8" fmla="*/ 301268 w 1542366"/>
                  <a:gd name="connsiteY8" fmla="*/ 1316056 h 1342000"/>
                  <a:gd name="connsiteX9" fmla="*/ 442023 w 1542366"/>
                  <a:gd name="connsiteY9" fmla="*/ 1341972 h 1342000"/>
                  <a:gd name="connsiteX10" fmla="*/ 968620 w 1542366"/>
                  <a:gd name="connsiteY10" fmla="*/ 1341972 h 1342000"/>
                  <a:gd name="connsiteX11" fmla="*/ 1542135 w 1542366"/>
                  <a:gd name="connsiteY11" fmla="*/ 794656 h 134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366" h="1342000">
                    <a:moveTo>
                      <a:pt x="1542135" y="794656"/>
                    </a:moveTo>
                    <a:cubicBezTo>
                      <a:pt x="1542753" y="790953"/>
                      <a:pt x="1542135" y="786634"/>
                      <a:pt x="1540283" y="782932"/>
                    </a:cubicBezTo>
                    <a:cubicBezTo>
                      <a:pt x="1489044" y="505263"/>
                      <a:pt x="1362488" y="246722"/>
                      <a:pt x="1175431" y="35694"/>
                    </a:cubicBezTo>
                    <a:cubicBezTo>
                      <a:pt x="921084" y="-66118"/>
                      <a:pt x="631548" y="57291"/>
                      <a:pt x="529686" y="311512"/>
                    </a:cubicBezTo>
                    <a:cubicBezTo>
                      <a:pt x="526599" y="318916"/>
                      <a:pt x="524130" y="326938"/>
                      <a:pt x="521043" y="334342"/>
                    </a:cubicBezTo>
                    <a:cubicBezTo>
                      <a:pt x="510548" y="370131"/>
                      <a:pt x="504992" y="406536"/>
                      <a:pt x="503757" y="443559"/>
                    </a:cubicBezTo>
                    <a:cubicBezTo>
                      <a:pt x="486472" y="441708"/>
                      <a:pt x="469186" y="440474"/>
                      <a:pt x="451901" y="440474"/>
                    </a:cubicBezTo>
                    <a:cubicBezTo>
                      <a:pt x="203109" y="439857"/>
                      <a:pt x="620" y="641012"/>
                      <a:pt x="2" y="889680"/>
                    </a:cubicBezTo>
                    <a:cubicBezTo>
                      <a:pt x="-615" y="1080963"/>
                      <a:pt x="120385" y="1252500"/>
                      <a:pt x="301268" y="1316056"/>
                    </a:cubicBezTo>
                    <a:cubicBezTo>
                      <a:pt x="345717" y="1333333"/>
                      <a:pt x="393870" y="1342589"/>
                      <a:pt x="442023" y="1341972"/>
                    </a:cubicBezTo>
                    <a:lnTo>
                      <a:pt x="968620" y="1341972"/>
                    </a:lnTo>
                    <a:cubicBezTo>
                      <a:pt x="1179753" y="1182158"/>
                      <a:pt x="1372365" y="998896"/>
                      <a:pt x="1542135" y="794656"/>
                    </a:cubicBezTo>
                    <a:close/>
                  </a:path>
                </a:pathLst>
              </a:custGeom>
              <a:solidFill>
                <a:srgbClr val="F2F2F2"/>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22" name="Freeform 21">
              <a:extLst>
                <a:ext uri="{FF2B5EF4-FFF2-40B4-BE49-F238E27FC236}">
                  <a16:creationId xmlns:a16="http://schemas.microsoft.com/office/drawing/2014/main" id="{B9521787-7B4B-06E4-DB38-DB7408D699CE}"/>
                </a:ext>
              </a:extLst>
            </p:cNvPr>
            <p:cNvSpPr/>
            <p:nvPr/>
          </p:nvSpPr>
          <p:spPr>
            <a:xfrm>
              <a:off x="2855800" y="1044778"/>
              <a:ext cx="4412090" cy="3190591"/>
            </a:xfrm>
            <a:custGeom>
              <a:avLst/>
              <a:gdLst>
                <a:gd name="connsiteX0" fmla="*/ 4331891 w 4412090"/>
                <a:gd name="connsiteY0" fmla="*/ 323820 h 3190591"/>
                <a:gd name="connsiteX1" fmla="*/ 3253386 w 4412090"/>
                <a:gd name="connsiteY1" fmla="*/ 25789 h 3190591"/>
                <a:gd name="connsiteX2" fmla="*/ 2713207 w 4412090"/>
                <a:gd name="connsiteY2" fmla="*/ 143027 h 3190591"/>
                <a:gd name="connsiteX3" fmla="*/ 3109544 w 4412090"/>
                <a:gd name="connsiteY3" fmla="*/ 341714 h 3190591"/>
                <a:gd name="connsiteX4" fmla="*/ 3295365 w 4412090"/>
                <a:gd name="connsiteY4" fmla="*/ 302224 h 3190591"/>
                <a:gd name="connsiteX5" fmla="*/ 3581814 w 4412090"/>
                <a:gd name="connsiteY5" fmla="*/ 279393 h 3190591"/>
                <a:gd name="connsiteX6" fmla="*/ 4090508 w 4412090"/>
                <a:gd name="connsiteY6" fmla="*/ 467591 h 3190591"/>
                <a:gd name="connsiteX7" fmla="*/ 4090508 w 4412090"/>
                <a:gd name="connsiteY7" fmla="*/ 467591 h 3190591"/>
                <a:gd name="connsiteX8" fmla="*/ 3860855 w 4412090"/>
                <a:gd name="connsiteY8" fmla="*/ 1245681 h 3190591"/>
                <a:gd name="connsiteX9" fmla="*/ 2628013 w 4412090"/>
                <a:gd name="connsiteY9" fmla="*/ 2296503 h 3190591"/>
                <a:gd name="connsiteX10" fmla="*/ 1116130 w 4412090"/>
                <a:gd name="connsiteY10" fmla="*/ 2883309 h 3190591"/>
                <a:gd name="connsiteX11" fmla="*/ 320369 w 4412090"/>
                <a:gd name="connsiteY11" fmla="*/ 2718559 h 3190591"/>
                <a:gd name="connsiteX12" fmla="*/ 550640 w 4412090"/>
                <a:gd name="connsiteY12" fmla="*/ 1941704 h 3190591"/>
                <a:gd name="connsiteX13" fmla="*/ 622870 w 4412090"/>
                <a:gd name="connsiteY13" fmla="*/ 1839892 h 3190591"/>
                <a:gd name="connsiteX14" fmla="*/ 629660 w 4412090"/>
                <a:gd name="connsiteY14" fmla="*/ 1417218 h 3190591"/>
                <a:gd name="connsiteX15" fmla="*/ 325926 w 4412090"/>
                <a:gd name="connsiteY15" fmla="*/ 1773251 h 3190591"/>
                <a:gd name="connsiteX16" fmla="*/ 80221 w 4412090"/>
                <a:gd name="connsiteY16" fmla="*/ 2861096 h 3190591"/>
                <a:gd name="connsiteX17" fmla="*/ 832768 w 4412090"/>
                <a:gd name="connsiteY17" fmla="*/ 3185043 h 3190591"/>
                <a:gd name="connsiteX18" fmla="*/ 1157492 w 4412090"/>
                <a:gd name="connsiteY18" fmla="*/ 3159127 h 3190591"/>
                <a:gd name="connsiteX19" fmla="*/ 2771855 w 4412090"/>
                <a:gd name="connsiteY19" fmla="*/ 2536532 h 3190591"/>
                <a:gd name="connsiteX20" fmla="*/ 4085570 w 4412090"/>
                <a:gd name="connsiteY20" fmla="*/ 1412899 h 3190591"/>
                <a:gd name="connsiteX21" fmla="*/ 4331891 w 4412090"/>
                <a:gd name="connsiteY21" fmla="*/ 323820 h 3190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12090" h="3190591">
                  <a:moveTo>
                    <a:pt x="4331891" y="323820"/>
                  </a:moveTo>
                  <a:cubicBezTo>
                    <a:pt x="4168294" y="52322"/>
                    <a:pt x="3786774" y="-53809"/>
                    <a:pt x="3253386" y="25789"/>
                  </a:cubicBezTo>
                  <a:cubicBezTo>
                    <a:pt x="3070651" y="51705"/>
                    <a:pt x="2889768" y="90579"/>
                    <a:pt x="2713207" y="143027"/>
                  </a:cubicBezTo>
                  <a:cubicBezTo>
                    <a:pt x="2853345" y="191773"/>
                    <a:pt x="2987309" y="258414"/>
                    <a:pt x="3109544" y="341714"/>
                  </a:cubicBezTo>
                  <a:cubicBezTo>
                    <a:pt x="3171896" y="328140"/>
                    <a:pt x="3234865" y="311479"/>
                    <a:pt x="3295365" y="302224"/>
                  </a:cubicBezTo>
                  <a:cubicBezTo>
                    <a:pt x="3389819" y="287415"/>
                    <a:pt x="3485508" y="280010"/>
                    <a:pt x="3581814" y="279393"/>
                  </a:cubicBezTo>
                  <a:cubicBezTo>
                    <a:pt x="3771957" y="252243"/>
                    <a:pt x="3963335" y="322586"/>
                    <a:pt x="4090508" y="467591"/>
                  </a:cubicBezTo>
                  <a:lnTo>
                    <a:pt x="4090508" y="467591"/>
                  </a:lnTo>
                  <a:cubicBezTo>
                    <a:pt x="4189901" y="632958"/>
                    <a:pt x="4105942" y="916180"/>
                    <a:pt x="3860855" y="1245681"/>
                  </a:cubicBezTo>
                  <a:cubicBezTo>
                    <a:pt x="3519462" y="1670205"/>
                    <a:pt x="3101518" y="2026855"/>
                    <a:pt x="2628013" y="2296503"/>
                  </a:cubicBezTo>
                  <a:cubicBezTo>
                    <a:pt x="2165620" y="2585278"/>
                    <a:pt x="1652605" y="2783966"/>
                    <a:pt x="1116130" y="2883309"/>
                  </a:cubicBezTo>
                  <a:cubicBezTo>
                    <a:pt x="709916" y="2943780"/>
                    <a:pt x="419762" y="2883309"/>
                    <a:pt x="320369" y="2718559"/>
                  </a:cubicBezTo>
                  <a:cubicBezTo>
                    <a:pt x="220977" y="2553809"/>
                    <a:pt x="304936" y="2269970"/>
                    <a:pt x="550640" y="1941704"/>
                  </a:cubicBezTo>
                  <a:cubicBezTo>
                    <a:pt x="580890" y="1900979"/>
                    <a:pt x="588298" y="1881234"/>
                    <a:pt x="622870" y="1839892"/>
                  </a:cubicBezTo>
                  <a:cubicBezTo>
                    <a:pt x="606819" y="1699206"/>
                    <a:pt x="608671" y="1557287"/>
                    <a:pt x="629660" y="1417218"/>
                  </a:cubicBezTo>
                  <a:cubicBezTo>
                    <a:pt x="519155" y="1527669"/>
                    <a:pt x="417910" y="1646758"/>
                    <a:pt x="325926" y="1773251"/>
                  </a:cubicBezTo>
                  <a:cubicBezTo>
                    <a:pt x="4288" y="2202712"/>
                    <a:pt x="-82758" y="2589597"/>
                    <a:pt x="80221" y="2861096"/>
                  </a:cubicBezTo>
                  <a:cubicBezTo>
                    <a:pt x="255548" y="3095572"/>
                    <a:pt x="541997" y="3218980"/>
                    <a:pt x="832768" y="3185043"/>
                  </a:cubicBezTo>
                  <a:cubicBezTo>
                    <a:pt x="941421" y="3184426"/>
                    <a:pt x="1050074" y="3175787"/>
                    <a:pt x="1157492" y="3159127"/>
                  </a:cubicBezTo>
                  <a:cubicBezTo>
                    <a:pt x="1729773" y="3054847"/>
                    <a:pt x="2277360" y="2843819"/>
                    <a:pt x="2771855" y="2536532"/>
                  </a:cubicBezTo>
                  <a:cubicBezTo>
                    <a:pt x="3276228" y="2247756"/>
                    <a:pt x="3721952" y="1866424"/>
                    <a:pt x="4085570" y="1412899"/>
                  </a:cubicBezTo>
                  <a:cubicBezTo>
                    <a:pt x="4407825" y="982204"/>
                    <a:pt x="4494871" y="595319"/>
                    <a:pt x="4331891" y="323820"/>
                  </a:cubicBezTo>
                  <a:close/>
                </a:path>
              </a:pathLst>
            </a:custGeom>
            <a:solidFill>
              <a:srgbClr val="76CAE7"/>
            </a:solidFill>
            <a:ln w="6173" cap="flat">
              <a:no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sp>
        <p:nvSpPr>
          <p:cNvPr id="43" name="Content Placeholder 2">
            <a:extLst>
              <a:ext uri="{FF2B5EF4-FFF2-40B4-BE49-F238E27FC236}">
                <a16:creationId xmlns:a16="http://schemas.microsoft.com/office/drawing/2014/main" id="{AC75D79B-BF89-177E-B944-7A8DBA5DB62B}"/>
              </a:ext>
            </a:extLst>
          </p:cNvPr>
          <p:cNvSpPr txBox="1">
            <a:spLocks/>
          </p:cNvSpPr>
          <p:nvPr/>
        </p:nvSpPr>
        <p:spPr>
          <a:xfrm>
            <a:off x="855850" y="4424768"/>
            <a:ext cx="2926080" cy="1828800"/>
          </a:xfrm>
          <a:prstGeom prst="rect">
            <a:avLst/>
          </a:prstGeom>
          <a:ln>
            <a:noFill/>
          </a:ln>
        </p:spPr>
        <p:txBody>
          <a:bodyP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
            </a:pPr>
            <a:r>
              <a:rPr lang="en-US" sz="1200"/>
              <a:t>Chat history</a:t>
            </a:r>
          </a:p>
          <a:p>
            <a:pPr>
              <a:lnSpc>
                <a:spcPct val="150000"/>
              </a:lnSpc>
              <a:spcBef>
                <a:spcPts val="0"/>
              </a:spcBef>
              <a:buFont typeface="Wingdings" panose="05000000000000000000" pitchFamily="2" charset="2"/>
              <a:buChar char="§"/>
            </a:pPr>
            <a:r>
              <a:rPr lang="en-US" sz="1200"/>
              <a:t>Agentic Memories</a:t>
            </a:r>
          </a:p>
          <a:p>
            <a:pPr>
              <a:lnSpc>
                <a:spcPct val="150000"/>
              </a:lnSpc>
              <a:spcBef>
                <a:spcPts val="0"/>
              </a:spcBef>
              <a:buFont typeface="Wingdings" panose="05000000000000000000" pitchFamily="2" charset="2"/>
              <a:buChar char="§"/>
            </a:pPr>
            <a:r>
              <a:rPr lang="en-US" sz="1200"/>
              <a:t>User interactions</a:t>
            </a:r>
          </a:p>
          <a:p>
            <a:pPr>
              <a:lnSpc>
                <a:spcPct val="150000"/>
              </a:lnSpc>
              <a:spcBef>
                <a:spcPts val="0"/>
              </a:spcBef>
              <a:buFont typeface="Wingdings" panose="05000000000000000000" pitchFamily="2" charset="2"/>
              <a:buChar char="§"/>
            </a:pPr>
            <a:r>
              <a:rPr lang="en-US" sz="1200"/>
              <a:t>E-commerce</a:t>
            </a:r>
          </a:p>
          <a:p>
            <a:pPr>
              <a:lnSpc>
                <a:spcPct val="150000"/>
              </a:lnSpc>
              <a:spcBef>
                <a:spcPts val="0"/>
              </a:spcBef>
              <a:buFont typeface="Wingdings" panose="05000000000000000000" pitchFamily="2" charset="2"/>
              <a:buChar char="§"/>
            </a:pPr>
            <a:r>
              <a:rPr lang="en-US" sz="1200"/>
              <a:t>Transactional &amp; operational data</a:t>
            </a:r>
          </a:p>
          <a:p>
            <a:pPr>
              <a:lnSpc>
                <a:spcPct val="150000"/>
              </a:lnSpc>
              <a:spcBef>
                <a:spcPts val="0"/>
              </a:spcBef>
              <a:buFont typeface="Wingdings" panose="05000000000000000000" pitchFamily="2" charset="2"/>
              <a:buChar char="§"/>
            </a:pPr>
            <a:r>
              <a:rPr lang="en-US" sz="1200"/>
              <a:t>Store data and vectors together</a:t>
            </a:r>
          </a:p>
          <a:p>
            <a:pPr>
              <a:lnSpc>
                <a:spcPct val="150000"/>
              </a:lnSpc>
              <a:spcBef>
                <a:spcPts val="0"/>
              </a:spcBef>
              <a:buFont typeface="Wingdings" panose="05000000000000000000" pitchFamily="2" charset="2"/>
              <a:buChar char="§"/>
            </a:pPr>
            <a:endParaRPr lang="en-US" sz="1200"/>
          </a:p>
        </p:txBody>
      </p:sp>
      <p:sp>
        <p:nvSpPr>
          <p:cNvPr id="45" name="Content Placeholder 2">
            <a:extLst>
              <a:ext uri="{FF2B5EF4-FFF2-40B4-BE49-F238E27FC236}">
                <a16:creationId xmlns:a16="http://schemas.microsoft.com/office/drawing/2014/main" id="{220A62A5-E57B-016B-9A8E-10CE62715DC1}"/>
              </a:ext>
            </a:extLst>
          </p:cNvPr>
          <p:cNvSpPr txBox="1">
            <a:spLocks/>
          </p:cNvSpPr>
          <p:nvPr/>
        </p:nvSpPr>
        <p:spPr>
          <a:xfrm>
            <a:off x="8558965" y="4424768"/>
            <a:ext cx="3028557" cy="1828800"/>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
            </a:pPr>
            <a:r>
              <a:rPr lang="en-US" sz="1200"/>
              <a:t>Serverless model</a:t>
            </a:r>
          </a:p>
          <a:p>
            <a:pPr>
              <a:buFont typeface="Wingdings" panose="05000000000000000000" pitchFamily="2" charset="2"/>
              <a:buChar char="§"/>
            </a:pPr>
            <a:r>
              <a:rPr lang="en-US" sz="1200"/>
              <a:t>Auto-scale, provisioned model</a:t>
            </a:r>
          </a:p>
          <a:p>
            <a:pPr>
              <a:buFont typeface="Wingdings" panose="05000000000000000000" pitchFamily="2" charset="2"/>
              <a:buChar char="§"/>
            </a:pPr>
            <a:r>
              <a:rPr lang="en-US" sz="1200"/>
              <a:t>Schema-free data</a:t>
            </a:r>
          </a:p>
          <a:p>
            <a:pPr>
              <a:buFont typeface="Wingdings" panose="05000000000000000000" pitchFamily="2" charset="2"/>
              <a:buChar char="§"/>
            </a:pPr>
            <a:r>
              <a:rPr lang="en-US" sz="1200"/>
              <a:t>Built-in multitenancy</a:t>
            </a:r>
          </a:p>
          <a:p>
            <a:pPr>
              <a:buFont typeface="Wingdings" panose="05000000000000000000" pitchFamily="2" charset="2"/>
              <a:buChar char="§"/>
            </a:pPr>
            <a:r>
              <a:rPr lang="en-US" sz="1200"/>
              <a:t>SQL-like query language</a:t>
            </a:r>
          </a:p>
          <a:p>
            <a:pPr>
              <a:buFont typeface="Wingdings" panose="05000000000000000000" pitchFamily="2" charset="2"/>
              <a:buChar char="§"/>
            </a:pPr>
            <a:r>
              <a:rPr lang="en-US" sz="1200"/>
              <a:t>Multiple consistency levels</a:t>
            </a:r>
          </a:p>
          <a:p>
            <a:pPr>
              <a:buFont typeface="Wingdings" panose="05000000000000000000" pitchFamily="2" charset="2"/>
              <a:buChar char="§"/>
            </a:pPr>
            <a:endParaRPr lang="en-US" sz="1200"/>
          </a:p>
          <a:p>
            <a:pPr marL="0" indent="0">
              <a:buNone/>
            </a:pPr>
            <a:endParaRPr lang="en-US" sz="1600"/>
          </a:p>
        </p:txBody>
      </p:sp>
      <p:sp>
        <p:nvSpPr>
          <p:cNvPr id="46" name="Content Placeholder 2">
            <a:extLst>
              <a:ext uri="{FF2B5EF4-FFF2-40B4-BE49-F238E27FC236}">
                <a16:creationId xmlns:a16="http://schemas.microsoft.com/office/drawing/2014/main" id="{5FA63FF7-07D4-AFFF-B9DC-6961B532C876}"/>
              </a:ext>
            </a:extLst>
          </p:cNvPr>
          <p:cNvSpPr txBox="1">
            <a:spLocks/>
          </p:cNvSpPr>
          <p:nvPr/>
        </p:nvSpPr>
        <p:spPr>
          <a:xfrm>
            <a:off x="4708482" y="4424768"/>
            <a:ext cx="2926080" cy="1828800"/>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buFont typeface="Wingdings" panose="05000000000000000000" pitchFamily="2" charset="2"/>
              <a:buChar char="§"/>
            </a:pPr>
            <a:r>
              <a:rPr lang="en-US" sz="1200"/>
              <a:t>Elastic &amp; hyperscale</a:t>
            </a:r>
          </a:p>
          <a:p>
            <a:pPr>
              <a:lnSpc>
                <a:spcPct val="150000"/>
              </a:lnSpc>
              <a:spcBef>
                <a:spcPts val="0"/>
              </a:spcBef>
              <a:buFont typeface="Wingdings" panose="05000000000000000000" pitchFamily="2" charset="2"/>
              <a:buChar char="§"/>
            </a:pPr>
            <a:r>
              <a:rPr lang="en-US" sz="1200"/>
              <a:t>99.999% availability</a:t>
            </a:r>
          </a:p>
          <a:p>
            <a:pPr>
              <a:lnSpc>
                <a:spcPct val="150000"/>
              </a:lnSpc>
              <a:spcBef>
                <a:spcPts val="0"/>
              </a:spcBef>
              <a:buFont typeface="Wingdings" panose="05000000000000000000" pitchFamily="2" charset="2"/>
              <a:buChar char="§"/>
            </a:pPr>
            <a:r>
              <a:rPr lang="en-US" sz="1200"/>
              <a:t>&lt;10ms point R/W transactions</a:t>
            </a:r>
          </a:p>
          <a:p>
            <a:pPr>
              <a:lnSpc>
                <a:spcPct val="150000"/>
              </a:lnSpc>
              <a:spcBef>
                <a:spcPts val="0"/>
              </a:spcBef>
              <a:buFont typeface="Wingdings" panose="05000000000000000000" pitchFamily="2" charset="2"/>
              <a:buChar char="§"/>
            </a:pPr>
            <a:r>
              <a:rPr lang="en-US" sz="1200"/>
              <a:t>Disaster recovery, backup &amp; restore</a:t>
            </a:r>
          </a:p>
          <a:p>
            <a:pPr>
              <a:lnSpc>
                <a:spcPct val="150000"/>
              </a:lnSpc>
              <a:spcBef>
                <a:spcPts val="0"/>
              </a:spcBef>
              <a:buFont typeface="Wingdings" panose="05000000000000000000" pitchFamily="2" charset="2"/>
              <a:buChar char="§"/>
            </a:pPr>
            <a:r>
              <a:rPr lang="en-US" sz="1200"/>
              <a:t>Multi-region &amp; Geo replication</a:t>
            </a:r>
          </a:p>
          <a:p>
            <a:pPr>
              <a:lnSpc>
                <a:spcPct val="150000"/>
              </a:lnSpc>
              <a:spcBef>
                <a:spcPts val="0"/>
              </a:spcBef>
              <a:buFont typeface="Wingdings" panose="05000000000000000000" pitchFamily="2" charset="2"/>
              <a:buChar char="§"/>
            </a:pPr>
            <a:r>
              <a:rPr lang="en-US" sz="1200"/>
              <a:t>Virtual Networks, CMKs, RBAC</a:t>
            </a:r>
          </a:p>
        </p:txBody>
      </p:sp>
      <p:graphicFrame>
        <p:nvGraphicFramePr>
          <p:cNvPr id="49" name="Table 48">
            <a:extLst>
              <a:ext uri="{FF2B5EF4-FFF2-40B4-BE49-F238E27FC236}">
                <a16:creationId xmlns:a16="http://schemas.microsoft.com/office/drawing/2014/main" id="{76846234-B547-2826-3F28-9CD2C7F1E8CB}"/>
              </a:ext>
            </a:extLst>
          </p:cNvPr>
          <p:cNvGraphicFramePr>
            <a:graphicFrameLocks noGrp="1"/>
          </p:cNvGraphicFramePr>
          <p:nvPr>
            <p:extLst>
              <p:ext uri="{D42A27DB-BD31-4B8C-83A1-F6EECF244321}">
                <p14:modId xmlns:p14="http://schemas.microsoft.com/office/powerpoint/2010/main" val="2838871021"/>
              </p:ext>
            </p:extLst>
          </p:nvPr>
        </p:nvGraphicFramePr>
        <p:xfrm>
          <a:off x="855850" y="3927877"/>
          <a:ext cx="2437470" cy="370840"/>
        </p:xfrm>
        <a:graphic>
          <a:graphicData uri="http://schemas.openxmlformats.org/drawingml/2006/table">
            <a:tbl>
              <a:tblPr firstRow="1" bandRow="1">
                <a:tableStyleId>{5C22544A-7EE6-4342-B048-85BDC9FD1C3A}</a:tableStyleId>
              </a:tblPr>
              <a:tblGrid>
                <a:gridCol w="2437470">
                  <a:extLst>
                    <a:ext uri="{9D8B030D-6E8A-4147-A177-3AD203B41FA5}">
                      <a16:colId xmlns:a16="http://schemas.microsoft.com/office/drawing/2014/main" val="354748279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j-lt"/>
                          <a:ea typeface="+mn-ea"/>
                          <a:cs typeface="+mn-cs"/>
                        </a:rPr>
                        <a:t>Flexible data modeling</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graphicFrame>
        <p:nvGraphicFramePr>
          <p:cNvPr id="50" name="Table 49">
            <a:extLst>
              <a:ext uri="{FF2B5EF4-FFF2-40B4-BE49-F238E27FC236}">
                <a16:creationId xmlns:a16="http://schemas.microsoft.com/office/drawing/2014/main" id="{45567B62-715C-F1C5-B630-74A84BC2650C}"/>
              </a:ext>
            </a:extLst>
          </p:cNvPr>
          <p:cNvGraphicFramePr>
            <a:graphicFrameLocks noGrp="1"/>
          </p:cNvGraphicFramePr>
          <p:nvPr>
            <p:extLst>
              <p:ext uri="{D42A27DB-BD31-4B8C-83A1-F6EECF244321}">
                <p14:modId xmlns:p14="http://schemas.microsoft.com/office/powerpoint/2010/main" val="757425171"/>
              </p:ext>
            </p:extLst>
          </p:nvPr>
        </p:nvGraphicFramePr>
        <p:xfrm>
          <a:off x="4867126" y="3927877"/>
          <a:ext cx="2437470" cy="370840"/>
        </p:xfrm>
        <a:graphic>
          <a:graphicData uri="http://schemas.openxmlformats.org/drawingml/2006/table">
            <a:tbl>
              <a:tblPr firstRow="1" bandRow="1">
                <a:tableStyleId>{5C22544A-7EE6-4342-B048-85BDC9FD1C3A}</a:tableStyleId>
              </a:tblPr>
              <a:tblGrid>
                <a:gridCol w="2437470">
                  <a:extLst>
                    <a:ext uri="{9D8B030D-6E8A-4147-A177-3AD203B41FA5}">
                      <a16:colId xmlns:a16="http://schemas.microsoft.com/office/drawing/2014/main" val="354748279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j-lt"/>
                          <a:ea typeface="+mn-ea"/>
                          <a:cs typeface="+mn-cs"/>
                        </a:rPr>
                        <a:t>Enterprise ready</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graphicFrame>
        <p:nvGraphicFramePr>
          <p:cNvPr id="52" name="Table 51">
            <a:extLst>
              <a:ext uri="{FF2B5EF4-FFF2-40B4-BE49-F238E27FC236}">
                <a16:creationId xmlns:a16="http://schemas.microsoft.com/office/drawing/2014/main" id="{AB932E59-2177-81CA-92EA-E7A14E48402A}"/>
              </a:ext>
            </a:extLst>
          </p:cNvPr>
          <p:cNvGraphicFramePr>
            <a:graphicFrameLocks noGrp="1"/>
          </p:cNvGraphicFramePr>
          <p:nvPr>
            <p:extLst>
              <p:ext uri="{D42A27DB-BD31-4B8C-83A1-F6EECF244321}">
                <p14:modId xmlns:p14="http://schemas.microsoft.com/office/powerpoint/2010/main" val="522621199"/>
              </p:ext>
            </p:extLst>
          </p:nvPr>
        </p:nvGraphicFramePr>
        <p:xfrm>
          <a:off x="8548185" y="3927877"/>
          <a:ext cx="2437470" cy="370840"/>
        </p:xfrm>
        <a:graphic>
          <a:graphicData uri="http://schemas.openxmlformats.org/drawingml/2006/table">
            <a:tbl>
              <a:tblPr firstRow="1" bandRow="1">
                <a:tableStyleId>{5C22544A-7EE6-4342-B048-85BDC9FD1C3A}</a:tableStyleId>
              </a:tblPr>
              <a:tblGrid>
                <a:gridCol w="2437470">
                  <a:extLst>
                    <a:ext uri="{9D8B030D-6E8A-4147-A177-3AD203B41FA5}">
                      <a16:colId xmlns:a16="http://schemas.microsoft.com/office/drawing/2014/main" val="3547482790"/>
                    </a:ext>
                  </a:extLst>
                </a:gridCol>
              </a:tblGrid>
              <a:tr h="37084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400" b="1" kern="1200">
                          <a:solidFill>
                            <a:schemeClr val="tx1"/>
                          </a:solidFill>
                          <a:latin typeface="+mj-lt"/>
                          <a:ea typeface="+mn-ea"/>
                          <a:cs typeface="+mn-cs"/>
                        </a:rPr>
                        <a:t>Usability &amp; functional</a:t>
                      </a:r>
                    </a:p>
                  </a:txBody>
                  <a:tcPr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5000460"/>
                  </a:ext>
                </a:extLst>
              </a:tr>
            </a:tbl>
          </a:graphicData>
        </a:graphic>
      </p:graphicFrame>
    </p:spTree>
    <p:extLst>
      <p:ext uri="{BB962C8B-B14F-4D97-AF65-F5344CB8AC3E}">
        <p14:creationId xmlns:p14="http://schemas.microsoft.com/office/powerpoint/2010/main" val="2428677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6" presetClass="emph" presetSubtype="0" accel="50000" autoRev="1" fill="hold" grpId="1" nodeType="withEffect">
                                  <p:stCondLst>
                                    <p:cond delay="0"/>
                                  </p:stCondLst>
                                  <p:childTnLst>
                                    <p:animScale>
                                      <p:cBhvr>
                                        <p:cTn id="9" dur="300" fill="hold"/>
                                        <p:tgtEl>
                                          <p:spTgt spid="11"/>
                                        </p:tgtEl>
                                      </p:cBhvr>
                                      <p:by x="85000" y="8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5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43" grpId="0"/>
      <p:bldP spid="45"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8A6518-F3E2-6FF7-2226-68F434991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8CF90-F9EC-29AD-79CB-A928B4B8018F}"/>
              </a:ext>
            </a:extLst>
          </p:cNvPr>
          <p:cNvSpPr>
            <a:spLocks noGrp="1"/>
          </p:cNvSpPr>
          <p:nvPr>
            <p:ph type="title"/>
          </p:nvPr>
        </p:nvSpPr>
        <p:spPr>
          <a:xfrm>
            <a:off x="584202" y="2918225"/>
            <a:ext cx="6317343" cy="615553"/>
          </a:xfrm>
        </p:spPr>
        <p:txBody>
          <a:bodyPr/>
          <a:lstStyle/>
          <a:p>
            <a:r>
              <a:rPr lang="en-US"/>
              <a:t>Introduction to </a:t>
            </a:r>
            <a:r>
              <a:rPr lang="en-US" err="1"/>
              <a:t>LangGraph</a:t>
            </a:r>
            <a:endParaRPr lang="en-US"/>
          </a:p>
        </p:txBody>
      </p:sp>
    </p:spTree>
    <p:extLst>
      <p:ext uri="{BB962C8B-B14F-4D97-AF65-F5344CB8AC3E}">
        <p14:creationId xmlns:p14="http://schemas.microsoft.com/office/powerpoint/2010/main" val="404280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D007234-FCD6-DCB3-7894-A1ABA3C8C65B}"/>
              </a:ext>
            </a:extLst>
          </p:cNvPr>
          <p:cNvSpPr>
            <a:spLocks noGrp="1"/>
          </p:cNvSpPr>
          <p:nvPr>
            <p:ph type="body" sz="quarter" idx="22"/>
          </p:nvPr>
        </p:nvSpPr>
        <p:spPr>
          <a:xfrm>
            <a:off x="3014540" y="863473"/>
            <a:ext cx="7719229" cy="5797459"/>
          </a:xfrm>
        </p:spPr>
        <p:txBody>
          <a:bodyPr>
            <a:normAutofit/>
          </a:bodyPr>
          <a:lstStyle/>
          <a:p>
            <a:r>
              <a:rPr lang="en-US" sz="2000" dirty="0"/>
              <a:t>Introduction – patterns for building AI apps</a:t>
            </a:r>
          </a:p>
          <a:p>
            <a:endParaRPr lang="en-US" sz="2000" dirty="0"/>
          </a:p>
          <a:p>
            <a:r>
              <a:rPr lang="en-US" sz="2000" dirty="0"/>
              <a:t>Agents + Azure Cosmos DB</a:t>
            </a:r>
          </a:p>
          <a:p>
            <a:endParaRPr lang="en-US" sz="2000" dirty="0"/>
          </a:p>
          <a:p>
            <a:r>
              <a:rPr lang="en-US" sz="2000" dirty="0"/>
              <a:t>Overview of </a:t>
            </a:r>
            <a:r>
              <a:rPr lang="en-US" sz="2000" dirty="0" err="1"/>
              <a:t>LangGraph</a:t>
            </a:r>
            <a:endParaRPr lang="en-US" sz="2000" dirty="0"/>
          </a:p>
          <a:p>
            <a:endParaRPr lang="en-US" sz="2000" dirty="0"/>
          </a:p>
          <a:p>
            <a:r>
              <a:rPr lang="en-US" sz="2000" dirty="0"/>
              <a:t>State and Memory</a:t>
            </a:r>
          </a:p>
          <a:p>
            <a:endParaRPr lang="en-US" sz="2000" dirty="0"/>
          </a:p>
          <a:p>
            <a:r>
              <a:rPr lang="en-US" sz="2000" dirty="0"/>
              <a:t>Agent Specialization</a:t>
            </a:r>
          </a:p>
          <a:p>
            <a:endParaRPr lang="en-US" sz="2000" dirty="0"/>
          </a:p>
          <a:p>
            <a:r>
              <a:rPr lang="en-US" sz="2000" dirty="0"/>
              <a:t>Testing</a:t>
            </a:r>
          </a:p>
          <a:p>
            <a:endParaRPr lang="en-US" sz="2000" dirty="0"/>
          </a:p>
          <a:p>
            <a:r>
              <a:rPr lang="en-US" sz="2000" dirty="0"/>
              <a:t>Demo!</a:t>
            </a:r>
          </a:p>
          <a:p>
            <a:endParaRPr lang="en-US" sz="2000" dirty="0"/>
          </a:p>
          <a:p>
            <a:r>
              <a:rPr lang="en-US" sz="2000" dirty="0"/>
              <a:t>Wrap up</a:t>
            </a:r>
          </a:p>
          <a:p>
            <a:endParaRPr lang="en-US" sz="2000" dirty="0"/>
          </a:p>
          <a:p>
            <a:endParaRPr lang="en-US" sz="2000" dirty="0"/>
          </a:p>
          <a:p>
            <a:endParaRPr lang="en-US" sz="2000" dirty="0"/>
          </a:p>
          <a:p>
            <a:endParaRPr lang="en-US" sz="2000" dirty="0"/>
          </a:p>
        </p:txBody>
      </p:sp>
      <p:sp>
        <p:nvSpPr>
          <p:cNvPr id="18" name="Title 17">
            <a:extLst>
              <a:ext uri="{FF2B5EF4-FFF2-40B4-BE49-F238E27FC236}">
                <a16:creationId xmlns:a16="http://schemas.microsoft.com/office/drawing/2014/main" id="{13D8C7D1-2922-4C9C-6D2C-BB4062D27D79}"/>
              </a:ext>
            </a:extLst>
          </p:cNvPr>
          <p:cNvSpPr>
            <a:spLocks noGrp="1"/>
          </p:cNvSpPr>
          <p:nvPr>
            <p:ph type="title"/>
          </p:nvPr>
        </p:nvSpPr>
        <p:spPr>
          <a:xfrm>
            <a:off x="583198" y="586474"/>
            <a:ext cx="2026920" cy="553998"/>
          </a:xfrm>
        </p:spPr>
        <p:txBody>
          <a:bodyPr/>
          <a:lstStyle/>
          <a:p>
            <a:r>
              <a:rPr lang="en-US" dirty="0"/>
              <a:t>Agenda</a:t>
            </a:r>
            <a:endParaRPr lang="en-US"/>
          </a:p>
        </p:txBody>
      </p:sp>
    </p:spTree>
    <p:extLst>
      <p:ext uri="{BB962C8B-B14F-4D97-AF65-F5344CB8AC3E}">
        <p14:creationId xmlns:p14="http://schemas.microsoft.com/office/powerpoint/2010/main" val="52980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5122F16-401E-8329-9EED-0134CA500FDD}"/>
              </a:ext>
            </a:extLst>
          </p:cNvPr>
          <p:cNvSpPr>
            <a:spLocks noGrp="1"/>
          </p:cNvSpPr>
          <p:nvPr>
            <p:ph type="title"/>
          </p:nvPr>
        </p:nvSpPr>
        <p:spPr/>
        <p:txBody>
          <a:bodyPr/>
          <a:lstStyle/>
          <a:p>
            <a:r>
              <a:rPr lang="en-US" err="1"/>
              <a:t>LangGraph</a:t>
            </a:r>
            <a:endParaRPr lang="en-US"/>
          </a:p>
        </p:txBody>
      </p:sp>
      <p:sp>
        <p:nvSpPr>
          <p:cNvPr id="3" name="TextBox 2">
            <a:extLst>
              <a:ext uri="{FF2B5EF4-FFF2-40B4-BE49-F238E27FC236}">
                <a16:creationId xmlns:a16="http://schemas.microsoft.com/office/drawing/2014/main" id="{BD5679F2-4E44-2325-1D3F-42C5F6E6B541}"/>
              </a:ext>
            </a:extLst>
          </p:cNvPr>
          <p:cNvSpPr txBox="1"/>
          <p:nvPr/>
        </p:nvSpPr>
        <p:spPr>
          <a:xfrm>
            <a:off x="563880" y="1227931"/>
            <a:ext cx="10713720" cy="5632311"/>
          </a:xfrm>
          <a:prstGeom prst="rect">
            <a:avLst/>
          </a:prstGeom>
          <a:noFill/>
        </p:spPr>
        <p:txBody>
          <a:bodyPr wrap="square" rtlCol="0">
            <a:spAutoFit/>
          </a:bodyPr>
          <a:lstStyle/>
          <a:p>
            <a:r>
              <a:rPr lang="en-US" sz="2000"/>
              <a:t>An intuitive, open-source framework for building multi-agent AI workflows and orchestrations in Python.</a:t>
            </a:r>
          </a:p>
          <a:p>
            <a:endParaRPr lang="en-US" sz="2000"/>
          </a:p>
          <a:p>
            <a:r>
              <a:rPr lang="en-US" sz="2000"/>
              <a:t>It simplifies the integration of language models, external tools, and APIs, allowing developers to rapidly construct complex AI systems without repetitive coding.</a:t>
            </a:r>
          </a:p>
          <a:p>
            <a:endParaRPr lang="en-US" sz="2000"/>
          </a:p>
          <a:p>
            <a:r>
              <a:rPr lang="en-US" sz="2000"/>
              <a:t>It also facilitates clear state management, agent coordination, and robust control flows to streamline development of scalable AI solutions.</a:t>
            </a:r>
          </a:p>
          <a:p>
            <a:pPr marL="285744" indent="-285744">
              <a:buFont typeface="Arial" panose="020B0604020202020204" pitchFamily="34" charset="0"/>
              <a:buChar char="•"/>
            </a:pPr>
            <a:endParaRPr lang="en-US" sz="2000"/>
          </a:p>
          <a:p>
            <a:r>
              <a:rPr lang="en-US" sz="2000" b="1">
                <a:solidFill>
                  <a:schemeClr val="accent2"/>
                </a:solidFill>
              </a:rPr>
              <a:t>Key features</a:t>
            </a:r>
          </a:p>
          <a:p>
            <a:pPr marL="742932" lvl="1" indent="-285744">
              <a:buFont typeface="Arial" panose="020B0604020202020204" pitchFamily="34" charset="0"/>
              <a:buChar char="•"/>
            </a:pPr>
            <a:r>
              <a:rPr lang="en-US" sz="2000"/>
              <a:t>Agent Routing and Flow Control</a:t>
            </a:r>
          </a:p>
          <a:p>
            <a:pPr marL="742932" lvl="1" indent="-285744">
              <a:buFont typeface="Arial" panose="020B0604020202020204" pitchFamily="34" charset="0"/>
              <a:buChar char="•"/>
            </a:pPr>
            <a:r>
              <a:rPr lang="en-US" sz="2000"/>
              <a:t>Multi-Agent Collaboration</a:t>
            </a:r>
          </a:p>
          <a:p>
            <a:pPr marL="742932" lvl="1" indent="-285744">
              <a:buFont typeface="Arial" panose="020B0604020202020204" pitchFamily="34" charset="0"/>
              <a:buChar char="•"/>
            </a:pPr>
            <a:r>
              <a:rPr lang="en-US" sz="2000"/>
              <a:t>Checkpointing and Memory Management</a:t>
            </a:r>
          </a:p>
          <a:p>
            <a:pPr marL="742932" lvl="1" indent="-285744">
              <a:buFont typeface="Arial" panose="020B0604020202020204" pitchFamily="34" charset="0"/>
              <a:buChar char="•"/>
            </a:pPr>
            <a:r>
              <a:rPr lang="en-US" sz="2000"/>
              <a:t>Integrated Tool Calling</a:t>
            </a:r>
          </a:p>
          <a:p>
            <a:pPr marL="742932" lvl="1" indent="-285744">
              <a:buFont typeface="Arial" panose="020B0604020202020204" pitchFamily="34" charset="0"/>
              <a:buChar char="•"/>
            </a:pPr>
            <a:r>
              <a:rPr lang="en-US" sz="2000"/>
              <a:t>Can leverage </a:t>
            </a:r>
            <a:r>
              <a:rPr lang="en-US" sz="2000" err="1"/>
              <a:t>LangChain</a:t>
            </a:r>
            <a:r>
              <a:rPr lang="en-US" sz="2000"/>
              <a:t> capabilities</a:t>
            </a:r>
          </a:p>
          <a:p>
            <a:pPr marL="742932" lvl="1" indent="-285744">
              <a:buFont typeface="Arial" panose="020B0604020202020204" pitchFamily="34" charset="0"/>
              <a:buChar char="•"/>
            </a:pPr>
            <a:r>
              <a:rPr lang="en-US" sz="2000"/>
              <a:t>Flexible State Management</a:t>
            </a:r>
          </a:p>
          <a:p>
            <a:pPr marL="742932" lvl="1" indent="-285744">
              <a:buFont typeface="Arial" panose="020B0604020202020204" pitchFamily="34" charset="0"/>
              <a:buChar char="•"/>
            </a:pPr>
            <a:r>
              <a:rPr lang="en-US" sz="2000"/>
              <a:t>Time Travel for Debugging and Analysis</a:t>
            </a:r>
          </a:p>
          <a:p>
            <a:pPr marL="285744" indent="-285744">
              <a:buFont typeface="Arial" panose="020B0604020202020204" pitchFamily="34" charset="0"/>
              <a:buChar char="•"/>
            </a:pPr>
            <a:endParaRPr lang="en-US" sz="2000"/>
          </a:p>
        </p:txBody>
      </p:sp>
      <p:pic>
        <p:nvPicPr>
          <p:cNvPr id="1030" name="Picture 6" descr="Libraries You MUST Know For Building AI Agents in 2025 | by BOUKOUFFALLAH  ABDALLAH | Medium">
            <a:extLst>
              <a:ext uri="{FF2B5EF4-FFF2-40B4-BE49-F238E27FC236}">
                <a16:creationId xmlns:a16="http://schemas.microsoft.com/office/drawing/2014/main" id="{AD3A624B-B464-B7B6-7210-DFCCD6446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2450" y="3543226"/>
            <a:ext cx="2915151" cy="2924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064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2F2A2-5CE7-5012-F7F6-C7CFDF8E1467}"/>
            </a:ext>
          </a:extLst>
        </p:cNvPr>
        <p:cNvGrpSpPr/>
        <p:nvPr/>
      </p:nvGrpSpPr>
      <p:grpSpPr>
        <a:xfrm>
          <a:off x="0" y="0"/>
          <a:ext cx="0" cy="0"/>
          <a:chOff x="0" y="0"/>
          <a:chExt cx="0" cy="0"/>
        </a:xfrm>
      </p:grpSpPr>
      <p:sp>
        <p:nvSpPr>
          <p:cNvPr id="2" name="Content Placeholder 3">
            <a:extLst>
              <a:ext uri="{FF2B5EF4-FFF2-40B4-BE49-F238E27FC236}">
                <a16:creationId xmlns:a16="http://schemas.microsoft.com/office/drawing/2014/main" id="{D16DEAEB-E4DC-16E1-618B-A95CB426A270}"/>
              </a:ext>
            </a:extLst>
          </p:cNvPr>
          <p:cNvSpPr txBox="1">
            <a:spLocks/>
          </p:cNvSpPr>
          <p:nvPr/>
        </p:nvSpPr>
        <p:spPr>
          <a:xfrm>
            <a:off x="516091" y="1138199"/>
            <a:ext cx="5394960" cy="5212080"/>
          </a:xfrm>
          <a:prstGeom prst="rect">
            <a:avLst/>
          </a:prstGeom>
          <a:solidFill>
            <a:schemeClr val="bg2">
              <a:lumMod val="95000"/>
              <a:alpha val="71000"/>
            </a:schemeClr>
          </a:solidFill>
          <a:ln>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0C0"/>
                </a:solidFill>
                <a:latin typeface="+mj-lt"/>
              </a:rPr>
              <a:t>Components</a:t>
            </a:r>
          </a:p>
        </p:txBody>
      </p:sp>
      <p:sp>
        <p:nvSpPr>
          <p:cNvPr id="11" name="Title 1">
            <a:extLst>
              <a:ext uri="{FF2B5EF4-FFF2-40B4-BE49-F238E27FC236}">
                <a16:creationId xmlns:a16="http://schemas.microsoft.com/office/drawing/2014/main" id="{F41FA6FB-031B-F798-70C3-10E782B1C049}"/>
              </a:ext>
            </a:extLst>
          </p:cNvPr>
          <p:cNvSpPr>
            <a:spLocks noGrp="1"/>
          </p:cNvSpPr>
          <p:nvPr>
            <p:ph type="title"/>
          </p:nvPr>
        </p:nvSpPr>
        <p:spPr/>
        <p:txBody>
          <a:bodyPr/>
          <a:lstStyle/>
          <a:p>
            <a:r>
              <a:rPr lang="en-US" err="1"/>
              <a:t>LangGraph</a:t>
            </a:r>
            <a:r>
              <a:rPr lang="en-US"/>
              <a:t> - Graphs</a:t>
            </a:r>
          </a:p>
        </p:txBody>
      </p:sp>
      <p:sp>
        <p:nvSpPr>
          <p:cNvPr id="12" name="Content Placeholder 3">
            <a:extLst>
              <a:ext uri="{FF2B5EF4-FFF2-40B4-BE49-F238E27FC236}">
                <a16:creationId xmlns:a16="http://schemas.microsoft.com/office/drawing/2014/main" id="{D9D52920-4061-2491-4B83-A4E93124EC70}"/>
              </a:ext>
            </a:extLst>
          </p:cNvPr>
          <p:cNvSpPr txBox="1">
            <a:spLocks/>
          </p:cNvSpPr>
          <p:nvPr/>
        </p:nvSpPr>
        <p:spPr>
          <a:xfrm>
            <a:off x="6480055" y="1138199"/>
            <a:ext cx="5394960" cy="5212080"/>
          </a:xfrm>
          <a:prstGeom prst="rect">
            <a:avLst/>
          </a:prstGeom>
          <a:solidFill>
            <a:schemeClr val="bg2">
              <a:lumMod val="95000"/>
              <a:alpha val="71000"/>
            </a:schemeClr>
          </a:solidFill>
          <a:ln w="12700">
            <a:noFill/>
          </a:ln>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rgbClr val="0070C0"/>
                </a:solidFill>
                <a:latin typeface="+mj-lt"/>
              </a:rPr>
              <a:t>Example</a:t>
            </a:r>
          </a:p>
        </p:txBody>
      </p:sp>
      <p:sp>
        <p:nvSpPr>
          <p:cNvPr id="14" name="Slide Number Placeholder 5">
            <a:extLst>
              <a:ext uri="{FF2B5EF4-FFF2-40B4-BE49-F238E27FC236}">
                <a16:creationId xmlns:a16="http://schemas.microsoft.com/office/drawing/2014/main" id="{D378D36E-7BA3-163D-0C79-AC13862E4739}"/>
              </a:ext>
            </a:extLst>
          </p:cNvPr>
          <p:cNvSpPr txBox="1">
            <a:spLocks/>
          </p:cNvSpPr>
          <p:nvPr/>
        </p:nvSpPr>
        <p:spPr>
          <a:xfrm>
            <a:off x="563563" y="6311900"/>
            <a:ext cx="399288" cy="365125"/>
          </a:xfrm>
          <a:prstGeom prst="rect">
            <a:avLst/>
          </a:prstGeom>
        </p:spPr>
        <p:txBody>
          <a:bodyPr vert="horz" lIns="91440" tIns="45720" rIns="91440" bIns="45720" rtlCol="0" anchor="ctr"/>
          <a:lstStyle>
            <a:defPPr>
              <a:defRPr lang="en-US"/>
            </a:defPPr>
            <a:lvl1pPr marL="0" algn="l" defTabSz="914400" rtl="0" eaLnBrk="1" latinLnBrk="0" hangingPunct="1">
              <a:defRPr sz="800" b="0" i="0" kern="1200">
                <a:solidFill>
                  <a:schemeClr val="tx1"/>
                </a:solidFill>
                <a:latin typeface="Segoe Sans Small Semilight" pitchFamily="2" charset="0"/>
                <a:ea typeface="+mn-ea"/>
                <a:cs typeface="Segoe Sans Small Semilight"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1356FBF-028C-F74E-A7B4-9B8ED246DD1B}" type="slidenum">
              <a:rPr lang="en-US">
                <a:latin typeface="+mj-lt"/>
              </a:rPr>
              <a:pPr/>
              <a:t>21</a:t>
            </a:fld>
            <a:endParaRPr lang="en-US">
              <a:latin typeface="+mj-lt"/>
            </a:endParaRPr>
          </a:p>
        </p:txBody>
      </p:sp>
      <p:sp>
        <p:nvSpPr>
          <p:cNvPr id="15" name="Oval 14">
            <a:extLst>
              <a:ext uri="{FF2B5EF4-FFF2-40B4-BE49-F238E27FC236}">
                <a16:creationId xmlns:a16="http://schemas.microsoft.com/office/drawing/2014/main" id="{F2E7D87A-9930-8816-8716-AD666C86D850}"/>
              </a:ext>
            </a:extLst>
          </p:cNvPr>
          <p:cNvSpPr/>
          <p:nvPr/>
        </p:nvSpPr>
        <p:spPr>
          <a:xfrm>
            <a:off x="1242607" y="1500363"/>
            <a:ext cx="914400" cy="91440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6" name="Straight Arrow Connector 15">
            <a:extLst>
              <a:ext uri="{FF2B5EF4-FFF2-40B4-BE49-F238E27FC236}">
                <a16:creationId xmlns:a16="http://schemas.microsoft.com/office/drawing/2014/main" id="{1F352236-74C5-B780-6E46-EEF38C34A60D}"/>
              </a:ext>
            </a:extLst>
          </p:cNvPr>
          <p:cNvCxnSpPr/>
          <p:nvPr/>
        </p:nvCxnSpPr>
        <p:spPr>
          <a:xfrm>
            <a:off x="953405" y="2978108"/>
            <a:ext cx="17272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Diamond 16">
            <a:extLst>
              <a:ext uri="{FF2B5EF4-FFF2-40B4-BE49-F238E27FC236}">
                <a16:creationId xmlns:a16="http://schemas.microsoft.com/office/drawing/2014/main" id="{8C4A1537-6556-CEE5-CA09-429569F82E8C}"/>
              </a:ext>
            </a:extLst>
          </p:cNvPr>
          <p:cNvSpPr/>
          <p:nvPr/>
        </p:nvSpPr>
        <p:spPr>
          <a:xfrm>
            <a:off x="1223527" y="3641155"/>
            <a:ext cx="914400" cy="91440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8" name="Straight Arrow Connector 17">
            <a:extLst>
              <a:ext uri="{FF2B5EF4-FFF2-40B4-BE49-F238E27FC236}">
                <a16:creationId xmlns:a16="http://schemas.microsoft.com/office/drawing/2014/main" id="{E7E721FB-30D1-0CD8-BFE3-C912CFFDC5D4}"/>
              </a:ext>
            </a:extLst>
          </p:cNvPr>
          <p:cNvCxnSpPr>
            <a:cxnSpLocks/>
          </p:cNvCxnSpPr>
          <p:nvPr/>
        </p:nvCxnSpPr>
        <p:spPr>
          <a:xfrm flipV="1">
            <a:off x="1886279" y="3410836"/>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7F2E476F-17E2-4CC1-8D93-F498A2E58373}"/>
              </a:ext>
            </a:extLst>
          </p:cNvPr>
          <p:cNvCxnSpPr>
            <a:cxnSpLocks/>
          </p:cNvCxnSpPr>
          <p:nvPr/>
        </p:nvCxnSpPr>
        <p:spPr>
          <a:xfrm>
            <a:off x="1886279" y="4318224"/>
            <a:ext cx="45720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A5F13925-20A4-EF24-6ADB-1374DC3C2661}"/>
              </a:ext>
            </a:extLst>
          </p:cNvPr>
          <p:cNvSpPr/>
          <p:nvPr/>
        </p:nvSpPr>
        <p:spPr>
          <a:xfrm>
            <a:off x="3507404" y="1518316"/>
            <a:ext cx="188421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node</a:t>
            </a:r>
          </a:p>
        </p:txBody>
      </p:sp>
      <p:sp>
        <p:nvSpPr>
          <p:cNvPr id="21" name="Rectangle 20">
            <a:extLst>
              <a:ext uri="{FF2B5EF4-FFF2-40B4-BE49-F238E27FC236}">
                <a16:creationId xmlns:a16="http://schemas.microsoft.com/office/drawing/2014/main" id="{A221B6E7-7380-6076-6C85-50AD65E528B4}"/>
              </a:ext>
            </a:extLst>
          </p:cNvPr>
          <p:cNvSpPr/>
          <p:nvPr/>
        </p:nvSpPr>
        <p:spPr>
          <a:xfrm>
            <a:off x="3533045" y="2520908"/>
            <a:ext cx="188421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An edge</a:t>
            </a:r>
          </a:p>
        </p:txBody>
      </p:sp>
      <p:sp>
        <p:nvSpPr>
          <p:cNvPr id="22" name="Rectangle 21">
            <a:extLst>
              <a:ext uri="{FF2B5EF4-FFF2-40B4-BE49-F238E27FC236}">
                <a16:creationId xmlns:a16="http://schemas.microsoft.com/office/drawing/2014/main" id="{A0B52497-233D-ADCD-157E-A3B23593140F}"/>
              </a:ext>
            </a:extLst>
          </p:cNvPr>
          <p:cNvSpPr/>
          <p:nvPr/>
        </p:nvSpPr>
        <p:spPr>
          <a:xfrm>
            <a:off x="3533046" y="3609656"/>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conditional edge</a:t>
            </a:r>
          </a:p>
        </p:txBody>
      </p:sp>
      <p:cxnSp>
        <p:nvCxnSpPr>
          <p:cNvPr id="23" name="Straight Arrow Connector 22">
            <a:extLst>
              <a:ext uri="{FF2B5EF4-FFF2-40B4-BE49-F238E27FC236}">
                <a16:creationId xmlns:a16="http://schemas.microsoft.com/office/drawing/2014/main" id="{2C707C18-80DD-6C33-F4D2-1F8C2854148B}"/>
              </a:ext>
            </a:extLst>
          </p:cNvPr>
          <p:cNvCxnSpPr/>
          <p:nvPr/>
        </p:nvCxnSpPr>
        <p:spPr>
          <a:xfrm>
            <a:off x="583447" y="4098355"/>
            <a:ext cx="64008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AC65405-9273-53D2-785C-5FCC566A874F}"/>
              </a:ext>
            </a:extLst>
          </p:cNvPr>
          <p:cNvSpPr/>
          <p:nvPr/>
        </p:nvSpPr>
        <p:spPr>
          <a:xfrm>
            <a:off x="3533046" y="5147695"/>
            <a:ext cx="2399697"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000000"/>
                </a:solidFill>
                <a:latin typeface="+mj-lt"/>
              </a:rPr>
              <a:t>A tool / function</a:t>
            </a:r>
          </a:p>
        </p:txBody>
      </p:sp>
      <p:sp>
        <p:nvSpPr>
          <p:cNvPr id="25" name="Oval 24">
            <a:extLst>
              <a:ext uri="{FF2B5EF4-FFF2-40B4-BE49-F238E27FC236}">
                <a16:creationId xmlns:a16="http://schemas.microsoft.com/office/drawing/2014/main" id="{95FF3622-D3FA-20BE-798A-596491A50AB8}"/>
              </a:ext>
            </a:extLst>
          </p:cNvPr>
          <p:cNvSpPr/>
          <p:nvPr/>
        </p:nvSpPr>
        <p:spPr>
          <a:xfrm>
            <a:off x="1254648" y="5218600"/>
            <a:ext cx="914400" cy="91440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6" name="Oval 25">
            <a:extLst>
              <a:ext uri="{FF2B5EF4-FFF2-40B4-BE49-F238E27FC236}">
                <a16:creationId xmlns:a16="http://schemas.microsoft.com/office/drawing/2014/main" id="{5EFEA149-729C-0D41-F143-1A125C562E6E}"/>
              </a:ext>
            </a:extLst>
          </p:cNvPr>
          <p:cNvSpPr/>
          <p:nvPr/>
        </p:nvSpPr>
        <p:spPr>
          <a:xfrm>
            <a:off x="8840376" y="2628719"/>
            <a:ext cx="548640" cy="548640"/>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7" name="Oval 26">
            <a:extLst>
              <a:ext uri="{FF2B5EF4-FFF2-40B4-BE49-F238E27FC236}">
                <a16:creationId xmlns:a16="http://schemas.microsoft.com/office/drawing/2014/main" id="{FC3C4319-F584-6C3B-E075-06437CDBC87C}"/>
              </a:ext>
            </a:extLst>
          </p:cNvPr>
          <p:cNvSpPr/>
          <p:nvPr/>
        </p:nvSpPr>
        <p:spPr>
          <a:xfrm>
            <a:off x="7931083"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28" name="Straight Arrow Connector 27">
            <a:extLst>
              <a:ext uri="{FF2B5EF4-FFF2-40B4-BE49-F238E27FC236}">
                <a16:creationId xmlns:a16="http://schemas.microsoft.com/office/drawing/2014/main" id="{F179F02B-F8BE-6D07-3360-8A2D7C3AFE6C}"/>
              </a:ext>
            </a:extLst>
          </p:cNvPr>
          <p:cNvCxnSpPr>
            <a:cxnSpLocks/>
          </p:cNvCxnSpPr>
          <p:nvPr/>
        </p:nvCxnSpPr>
        <p:spPr>
          <a:xfrm>
            <a:off x="9114696" y="1806346"/>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4C53AD6-184B-A9E6-7638-C31E7213891C}"/>
              </a:ext>
            </a:extLst>
          </p:cNvPr>
          <p:cNvSpPr txBox="1"/>
          <p:nvPr/>
        </p:nvSpPr>
        <p:spPr>
          <a:xfrm>
            <a:off x="7597422" y="6307465"/>
            <a:ext cx="4655063" cy="553998"/>
          </a:xfrm>
          <a:prstGeom prst="rect">
            <a:avLst/>
          </a:prstGeom>
          <a:noFill/>
        </p:spPr>
        <p:txBody>
          <a:bodyPr wrap="square">
            <a:spAutoFit/>
          </a:bodyPr>
          <a:lstStyle/>
          <a:p>
            <a:r>
              <a:rPr lang="en-US" sz="1000">
                <a:latin typeface="+mj-lt"/>
              </a:rPr>
              <a:t>Sources:</a:t>
            </a:r>
          </a:p>
          <a:p>
            <a:pPr marL="171446" indent="-171446">
              <a:buFont typeface="Arial" panose="020B0604020202020204" pitchFamily="34" charset="0"/>
              <a:buChar char="•"/>
            </a:pPr>
            <a:r>
              <a:rPr lang="en-US" sz="1000">
                <a:latin typeface="+mj-lt"/>
                <a:hlinkClick r:id="rId3"/>
              </a:rPr>
              <a:t>https://langchain-ai.github.io/langgraph/concepts/low_level/#graphs</a:t>
            </a:r>
            <a:endParaRPr lang="en-US" sz="1000">
              <a:latin typeface="+mj-lt"/>
            </a:endParaRPr>
          </a:p>
          <a:p>
            <a:pPr marL="171446" indent="-171446">
              <a:buFont typeface="Arial" panose="020B0604020202020204" pitchFamily="34" charset="0"/>
              <a:buChar char="•"/>
            </a:pPr>
            <a:r>
              <a:rPr lang="en-US" sz="1000">
                <a:latin typeface="+mj-lt"/>
                <a:hlinkClick r:id="rId4"/>
              </a:rPr>
              <a:t>https://learn.deeplearning.ai/courses/ai-agents-in-langgraph</a:t>
            </a:r>
            <a:r>
              <a:rPr lang="en-US" sz="1000">
                <a:latin typeface="+mj-lt"/>
              </a:rPr>
              <a:t> </a:t>
            </a:r>
          </a:p>
        </p:txBody>
      </p:sp>
      <p:sp>
        <p:nvSpPr>
          <p:cNvPr id="30" name="Diamond 29">
            <a:extLst>
              <a:ext uri="{FF2B5EF4-FFF2-40B4-BE49-F238E27FC236}">
                <a16:creationId xmlns:a16="http://schemas.microsoft.com/office/drawing/2014/main" id="{24828F99-EFEC-178D-1D04-9D13C8848EEE}"/>
              </a:ext>
            </a:extLst>
          </p:cNvPr>
          <p:cNvSpPr/>
          <p:nvPr/>
        </p:nvSpPr>
        <p:spPr>
          <a:xfrm>
            <a:off x="8840376" y="3677183"/>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1" name="Straight Arrow Connector 30">
            <a:extLst>
              <a:ext uri="{FF2B5EF4-FFF2-40B4-BE49-F238E27FC236}">
                <a16:creationId xmlns:a16="http://schemas.microsoft.com/office/drawing/2014/main" id="{65DB6EC1-8F6D-C0A3-5F27-F94FAB33F960}"/>
              </a:ext>
            </a:extLst>
          </p:cNvPr>
          <p:cNvCxnSpPr>
            <a:cxnSpLocks/>
            <a:stCxn id="26" idx="4"/>
            <a:endCxn id="30" idx="0"/>
          </p:cNvCxnSpPr>
          <p:nvPr/>
        </p:nvCxnSpPr>
        <p:spPr>
          <a:xfrm>
            <a:off x="9114696" y="3177360"/>
            <a:ext cx="0" cy="4998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038DF2DA-CC29-924C-6CA5-A0FF55CFF326}"/>
              </a:ext>
            </a:extLst>
          </p:cNvPr>
          <p:cNvCxnSpPr>
            <a:cxnSpLocks/>
            <a:stCxn id="30" idx="1"/>
            <a:endCxn id="27" idx="7"/>
          </p:cNvCxnSpPr>
          <p:nvPr/>
        </p:nvCxnSpPr>
        <p:spPr>
          <a:xfrm flipH="1">
            <a:off x="8399378" y="3951504"/>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51D9BD0A-E0D4-FC37-4326-13603B297B17}"/>
              </a:ext>
            </a:extLst>
          </p:cNvPr>
          <p:cNvCxnSpPr>
            <a:cxnSpLocks/>
            <a:stCxn id="30" idx="3"/>
            <a:endCxn id="34" idx="1"/>
          </p:cNvCxnSpPr>
          <p:nvPr/>
        </p:nvCxnSpPr>
        <p:spPr>
          <a:xfrm>
            <a:off x="9389017" y="3951504"/>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Oval 33">
            <a:extLst>
              <a:ext uri="{FF2B5EF4-FFF2-40B4-BE49-F238E27FC236}">
                <a16:creationId xmlns:a16="http://schemas.microsoft.com/office/drawing/2014/main" id="{2C50D323-731E-35DA-5923-ADF41938F67C}"/>
              </a:ext>
            </a:extLst>
          </p:cNvPr>
          <p:cNvSpPr/>
          <p:nvPr/>
        </p:nvSpPr>
        <p:spPr>
          <a:xfrm>
            <a:off x="9749668" y="4123112"/>
            <a:ext cx="548640" cy="548640"/>
          </a:xfrm>
          <a:prstGeom prst="ellipse">
            <a:avLst/>
          </a:prstGeom>
          <a:solidFill>
            <a:schemeClr val="bg2">
              <a:lumMod val="6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5" name="Straight Arrow Connector 34">
            <a:extLst>
              <a:ext uri="{FF2B5EF4-FFF2-40B4-BE49-F238E27FC236}">
                <a16:creationId xmlns:a16="http://schemas.microsoft.com/office/drawing/2014/main" id="{7F57C0A2-53CB-2BE6-F3B6-44E9BEE6C6FE}"/>
              </a:ext>
            </a:extLst>
          </p:cNvPr>
          <p:cNvCxnSpPr>
            <a:cxnSpLocks/>
            <a:stCxn id="30" idx="2"/>
            <a:endCxn id="36" idx="0"/>
          </p:cNvCxnSpPr>
          <p:nvPr/>
        </p:nvCxnSpPr>
        <p:spPr>
          <a:xfrm>
            <a:off x="9114696" y="4225825"/>
            <a:ext cx="0" cy="628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3A593255-3E6F-D29C-92F6-6DB49A940496}"/>
              </a:ext>
            </a:extLst>
          </p:cNvPr>
          <p:cNvSpPr/>
          <p:nvPr/>
        </p:nvSpPr>
        <p:spPr>
          <a:xfrm>
            <a:off x="8840376" y="4854632"/>
            <a:ext cx="548640" cy="548640"/>
          </a:xfrm>
          <a:prstGeom prst="ellipse">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39" name="Connector: Elbow 38">
            <a:extLst>
              <a:ext uri="{FF2B5EF4-FFF2-40B4-BE49-F238E27FC236}">
                <a16:creationId xmlns:a16="http://schemas.microsoft.com/office/drawing/2014/main" id="{6E1ED716-015A-56F0-E9A4-4714C0AA5184}"/>
              </a:ext>
            </a:extLst>
          </p:cNvPr>
          <p:cNvCxnSpPr>
            <a:stCxn id="34" idx="6"/>
            <a:endCxn id="26" idx="6"/>
          </p:cNvCxnSpPr>
          <p:nvPr/>
        </p:nvCxnSpPr>
        <p:spPr>
          <a:xfrm flipH="1" flipV="1">
            <a:off x="9389017" y="2903037"/>
            <a:ext cx="909292" cy="1494395"/>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21635A6A-32F6-ECAD-9E5C-F28334596947}"/>
              </a:ext>
            </a:extLst>
          </p:cNvPr>
          <p:cNvSpPr/>
          <p:nvPr/>
        </p:nvSpPr>
        <p:spPr>
          <a:xfrm>
            <a:off x="7789513" y="33302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Action</a:t>
            </a:r>
          </a:p>
        </p:txBody>
      </p:sp>
      <p:sp>
        <p:nvSpPr>
          <p:cNvPr id="44" name="Rectangle 43">
            <a:extLst>
              <a:ext uri="{FF2B5EF4-FFF2-40B4-BE49-F238E27FC236}">
                <a16:creationId xmlns:a16="http://schemas.microsoft.com/office/drawing/2014/main" id="{A0C115B3-6071-FC9E-41E1-8F22B09302A2}"/>
              </a:ext>
            </a:extLst>
          </p:cNvPr>
          <p:cNvSpPr/>
          <p:nvPr/>
        </p:nvSpPr>
        <p:spPr>
          <a:xfrm>
            <a:off x="9016290" y="33057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Action</a:t>
            </a:r>
          </a:p>
        </p:txBody>
      </p:sp>
      <p:sp>
        <p:nvSpPr>
          <p:cNvPr id="45" name="Rectangle 44">
            <a:extLst>
              <a:ext uri="{FF2B5EF4-FFF2-40B4-BE49-F238E27FC236}">
                <a16:creationId xmlns:a16="http://schemas.microsoft.com/office/drawing/2014/main" id="{7EB859D0-E4B5-C398-E222-88AEB7DF3367}"/>
              </a:ext>
            </a:extLst>
          </p:cNvPr>
          <p:cNvSpPr/>
          <p:nvPr/>
        </p:nvSpPr>
        <p:spPr>
          <a:xfrm>
            <a:off x="8395114" y="512085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End node</a:t>
            </a:r>
          </a:p>
        </p:txBody>
      </p:sp>
      <p:sp>
        <p:nvSpPr>
          <p:cNvPr id="46" name="Rectangle 45">
            <a:extLst>
              <a:ext uri="{FF2B5EF4-FFF2-40B4-BE49-F238E27FC236}">
                <a16:creationId xmlns:a16="http://schemas.microsoft.com/office/drawing/2014/main" id="{5BEEB28B-17C7-31DE-E39E-AB0291E5F652}"/>
              </a:ext>
            </a:extLst>
          </p:cNvPr>
          <p:cNvSpPr/>
          <p:nvPr/>
        </p:nvSpPr>
        <p:spPr>
          <a:xfrm>
            <a:off x="8395113" y="110058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Entry point</a:t>
            </a:r>
          </a:p>
        </p:txBody>
      </p:sp>
      <p:sp>
        <p:nvSpPr>
          <p:cNvPr id="47" name="Rectangle 46">
            <a:extLst>
              <a:ext uri="{FF2B5EF4-FFF2-40B4-BE49-F238E27FC236}">
                <a16:creationId xmlns:a16="http://schemas.microsoft.com/office/drawing/2014/main" id="{60A3FD31-C490-C800-D2BF-FF004813D586}"/>
              </a:ext>
            </a:extLst>
          </p:cNvPr>
          <p:cNvSpPr/>
          <p:nvPr/>
        </p:nvSpPr>
        <p:spPr>
          <a:xfrm>
            <a:off x="7359265" y="2437108"/>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Agent node</a:t>
            </a:r>
          </a:p>
        </p:txBody>
      </p:sp>
      <p:sp>
        <p:nvSpPr>
          <p:cNvPr id="48" name="Rectangle 47">
            <a:extLst>
              <a:ext uri="{FF2B5EF4-FFF2-40B4-BE49-F238E27FC236}">
                <a16:creationId xmlns:a16="http://schemas.microsoft.com/office/drawing/2014/main" id="{AB9815B7-5B03-FA13-5758-1A6E890916B6}"/>
              </a:ext>
            </a:extLst>
          </p:cNvPr>
          <p:cNvSpPr/>
          <p:nvPr/>
        </p:nvSpPr>
        <p:spPr>
          <a:xfrm>
            <a:off x="6910587" y="3951503"/>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Tool</a:t>
            </a:r>
          </a:p>
        </p:txBody>
      </p:sp>
      <p:sp>
        <p:nvSpPr>
          <p:cNvPr id="49" name="Rectangle 48">
            <a:extLst>
              <a:ext uri="{FF2B5EF4-FFF2-40B4-BE49-F238E27FC236}">
                <a16:creationId xmlns:a16="http://schemas.microsoft.com/office/drawing/2014/main" id="{7F48A0D0-86C8-AECB-8BAF-53633A42C2F2}"/>
              </a:ext>
            </a:extLst>
          </p:cNvPr>
          <p:cNvSpPr/>
          <p:nvPr/>
        </p:nvSpPr>
        <p:spPr>
          <a:xfrm>
            <a:off x="9281054" y="4378355"/>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Tool</a:t>
            </a:r>
          </a:p>
        </p:txBody>
      </p:sp>
      <p:cxnSp>
        <p:nvCxnSpPr>
          <p:cNvPr id="50" name="Straight Arrow Connector 49">
            <a:extLst>
              <a:ext uri="{FF2B5EF4-FFF2-40B4-BE49-F238E27FC236}">
                <a16:creationId xmlns:a16="http://schemas.microsoft.com/office/drawing/2014/main" id="{B3A42A17-9E6F-F62C-B9BB-A60ADE6223EB}"/>
              </a:ext>
            </a:extLst>
          </p:cNvPr>
          <p:cNvCxnSpPr>
            <a:cxnSpLocks/>
            <a:stCxn id="27" idx="5"/>
            <a:endCxn id="36" idx="1"/>
          </p:cNvCxnSpPr>
          <p:nvPr/>
        </p:nvCxnSpPr>
        <p:spPr>
          <a:xfrm>
            <a:off x="8399378" y="4591407"/>
            <a:ext cx="521345" cy="34357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786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CAFA-5253-20E4-39DC-150B0FF5692D}"/>
              </a:ext>
            </a:extLst>
          </p:cNvPr>
          <p:cNvSpPr>
            <a:spLocks noGrp="1"/>
          </p:cNvSpPr>
          <p:nvPr>
            <p:ph type="title"/>
          </p:nvPr>
        </p:nvSpPr>
        <p:spPr/>
        <p:txBody>
          <a:bodyPr/>
          <a:lstStyle/>
          <a:p>
            <a:r>
              <a:rPr lang="en-US"/>
              <a:t>Two popular agentic architectures</a:t>
            </a:r>
          </a:p>
        </p:txBody>
      </p:sp>
      <p:sp>
        <p:nvSpPr>
          <p:cNvPr id="4" name="Oval 3">
            <a:extLst>
              <a:ext uri="{FF2B5EF4-FFF2-40B4-BE49-F238E27FC236}">
                <a16:creationId xmlns:a16="http://schemas.microsoft.com/office/drawing/2014/main" id="{693DE8BC-4C31-F1B0-4335-7FCF8EC4BCF5}"/>
              </a:ext>
            </a:extLst>
          </p:cNvPr>
          <p:cNvSpPr/>
          <p:nvPr/>
        </p:nvSpPr>
        <p:spPr bwMode="auto">
          <a:xfrm>
            <a:off x="1367164" y="3131252"/>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400">
                <a:solidFill>
                  <a:schemeClr val="bg1"/>
                </a:solidFill>
                <a:ea typeface="Segoe UI" pitchFamily="34" charset="0"/>
                <a:cs typeface="Segoe UI" pitchFamily="34" charset="0"/>
              </a:rPr>
              <a:t>🤖</a:t>
            </a:r>
          </a:p>
          <a:p>
            <a:pPr algn="ctr" defTabSz="932449"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21" name="TextBox 20">
            <a:extLst>
              <a:ext uri="{FF2B5EF4-FFF2-40B4-BE49-F238E27FC236}">
                <a16:creationId xmlns:a16="http://schemas.microsoft.com/office/drawing/2014/main" id="{3446C634-7695-C8C2-2124-2890B4C50864}"/>
              </a:ext>
            </a:extLst>
          </p:cNvPr>
          <p:cNvSpPr txBox="1"/>
          <p:nvPr/>
        </p:nvSpPr>
        <p:spPr>
          <a:xfrm>
            <a:off x="1973081" y="1527760"/>
            <a:ext cx="1580561" cy="307777"/>
          </a:xfrm>
          <a:prstGeom prst="rect">
            <a:avLst/>
          </a:prstGeom>
          <a:noFill/>
        </p:spPr>
        <p:txBody>
          <a:bodyPr wrap="none" lIns="0" tIns="0" rIns="0" bIns="0" rtlCol="0">
            <a:spAutoFit/>
          </a:bodyPr>
          <a:lstStyle/>
          <a:p>
            <a:pPr algn="l"/>
            <a:r>
              <a:rPr lang="en-US" sz="2000" b="1"/>
              <a:t>Single-Agent</a:t>
            </a:r>
          </a:p>
        </p:txBody>
      </p:sp>
      <p:sp>
        <p:nvSpPr>
          <p:cNvPr id="22" name="Oval 21">
            <a:extLst>
              <a:ext uri="{FF2B5EF4-FFF2-40B4-BE49-F238E27FC236}">
                <a16:creationId xmlns:a16="http://schemas.microsoft.com/office/drawing/2014/main" id="{0136C351-AF14-F470-52AB-BB4A287BA960}"/>
              </a:ext>
            </a:extLst>
          </p:cNvPr>
          <p:cNvSpPr/>
          <p:nvPr/>
        </p:nvSpPr>
        <p:spPr bwMode="auto">
          <a:xfrm>
            <a:off x="7788217" y="208281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400">
                <a:solidFill>
                  <a:schemeClr val="bg1"/>
                </a:solidFill>
                <a:ea typeface="Segoe UI" pitchFamily="34" charset="0"/>
                <a:cs typeface="Segoe UI" pitchFamily="34" charset="0"/>
              </a:rPr>
              <a:t>🤖</a:t>
            </a:r>
          </a:p>
          <a:p>
            <a:pPr algn="ctr" defTabSz="932449"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0" name="TextBox 29">
            <a:extLst>
              <a:ext uri="{FF2B5EF4-FFF2-40B4-BE49-F238E27FC236}">
                <a16:creationId xmlns:a16="http://schemas.microsoft.com/office/drawing/2014/main" id="{C75D6E0B-5F96-126F-894E-E72D85884EFA}"/>
              </a:ext>
            </a:extLst>
          </p:cNvPr>
          <p:cNvSpPr txBox="1"/>
          <p:nvPr/>
        </p:nvSpPr>
        <p:spPr>
          <a:xfrm>
            <a:off x="5893990" y="1527760"/>
            <a:ext cx="4916346" cy="307777"/>
          </a:xfrm>
          <a:prstGeom prst="rect">
            <a:avLst/>
          </a:prstGeom>
          <a:noFill/>
        </p:spPr>
        <p:txBody>
          <a:bodyPr wrap="none" lIns="0" tIns="0" rIns="0" bIns="0" rtlCol="0">
            <a:spAutoFit/>
          </a:bodyPr>
          <a:lstStyle/>
          <a:p>
            <a:pPr algn="ctr"/>
            <a:r>
              <a:rPr lang="en-US" sz="2000" b="1"/>
              <a:t>Router (Supervisor, Planner) Multi-agent</a:t>
            </a:r>
          </a:p>
        </p:txBody>
      </p:sp>
      <p:sp>
        <p:nvSpPr>
          <p:cNvPr id="34" name="Oval 33">
            <a:extLst>
              <a:ext uri="{FF2B5EF4-FFF2-40B4-BE49-F238E27FC236}">
                <a16:creationId xmlns:a16="http://schemas.microsoft.com/office/drawing/2014/main" id="{A51B255A-0614-4EA6-2E8F-4958E37B4990}"/>
              </a:ext>
            </a:extLst>
          </p:cNvPr>
          <p:cNvSpPr/>
          <p:nvPr/>
        </p:nvSpPr>
        <p:spPr bwMode="auto">
          <a:xfrm>
            <a:off x="6575155" y="3701237"/>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400">
                <a:solidFill>
                  <a:schemeClr val="bg1"/>
                </a:solidFill>
                <a:ea typeface="Segoe UI" pitchFamily="34" charset="0"/>
                <a:cs typeface="Segoe UI" pitchFamily="34" charset="0"/>
              </a:rPr>
              <a:t>🤖</a:t>
            </a:r>
          </a:p>
          <a:p>
            <a:pPr algn="ctr" defTabSz="932449"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5" name="Oval 34">
            <a:extLst>
              <a:ext uri="{FF2B5EF4-FFF2-40B4-BE49-F238E27FC236}">
                <a16:creationId xmlns:a16="http://schemas.microsoft.com/office/drawing/2014/main" id="{5EACD231-3273-1112-5846-A0DB21769F49}"/>
              </a:ext>
            </a:extLst>
          </p:cNvPr>
          <p:cNvSpPr/>
          <p:nvPr/>
        </p:nvSpPr>
        <p:spPr bwMode="auto">
          <a:xfrm>
            <a:off x="7764956"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400">
                <a:solidFill>
                  <a:schemeClr val="bg1"/>
                </a:solidFill>
                <a:ea typeface="Segoe UI" pitchFamily="34" charset="0"/>
                <a:cs typeface="Segoe UI" pitchFamily="34" charset="0"/>
              </a:rPr>
              <a:t>🤖</a:t>
            </a:r>
          </a:p>
          <a:p>
            <a:pPr algn="ctr" defTabSz="932449"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6" name="Oval 35">
            <a:extLst>
              <a:ext uri="{FF2B5EF4-FFF2-40B4-BE49-F238E27FC236}">
                <a16:creationId xmlns:a16="http://schemas.microsoft.com/office/drawing/2014/main" id="{3E64A179-22E2-2891-2C0B-EF17FD332217}"/>
              </a:ext>
            </a:extLst>
          </p:cNvPr>
          <p:cNvSpPr/>
          <p:nvPr/>
        </p:nvSpPr>
        <p:spPr bwMode="auto">
          <a:xfrm>
            <a:off x="8954757" y="3685089"/>
            <a:ext cx="914400" cy="914400"/>
          </a:xfrm>
          <a:prstGeom prst="ellipse">
            <a:avLst/>
          </a:prstGeom>
          <a:solidFill>
            <a:srgbClr val="00B0F0"/>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400">
                <a:solidFill>
                  <a:schemeClr val="bg1"/>
                </a:solidFill>
                <a:ea typeface="Segoe UI" pitchFamily="34" charset="0"/>
                <a:cs typeface="Segoe UI" pitchFamily="34" charset="0"/>
              </a:rPr>
              <a:t>🤖</a:t>
            </a:r>
          </a:p>
          <a:p>
            <a:pPr algn="ctr" defTabSz="932449" fontAlgn="base">
              <a:spcBef>
                <a:spcPct val="0"/>
              </a:spcBef>
              <a:spcAft>
                <a:spcPct val="0"/>
              </a:spcAft>
            </a:pPr>
            <a:r>
              <a:rPr lang="en-US" sz="1400">
                <a:solidFill>
                  <a:schemeClr val="bg1"/>
                </a:solidFill>
                <a:ea typeface="Segoe UI" pitchFamily="34" charset="0"/>
                <a:cs typeface="Segoe UI" pitchFamily="34" charset="0"/>
              </a:rPr>
              <a:t>LLM</a:t>
            </a:r>
          </a:p>
        </p:txBody>
      </p:sp>
      <p:sp>
        <p:nvSpPr>
          <p:cNvPr id="37" name="Rectangle 36">
            <a:extLst>
              <a:ext uri="{FF2B5EF4-FFF2-40B4-BE49-F238E27FC236}">
                <a16:creationId xmlns:a16="http://schemas.microsoft.com/office/drawing/2014/main" id="{48E1D4BC-0513-DB6A-B69A-77D966A8069E}"/>
              </a:ext>
            </a:extLst>
          </p:cNvPr>
          <p:cNvSpPr/>
          <p:nvPr/>
        </p:nvSpPr>
        <p:spPr bwMode="auto">
          <a:xfrm>
            <a:off x="9757227" y="3624969"/>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3200" b="1">
                <a:solidFill>
                  <a:schemeClr val="tx1"/>
                </a:solidFill>
                <a:ea typeface="Segoe UI" pitchFamily="34" charset="0"/>
                <a:cs typeface="Segoe UI" pitchFamily="34" charset="0"/>
              </a:rPr>
              <a:t>…</a:t>
            </a:r>
          </a:p>
        </p:txBody>
      </p:sp>
      <p:sp>
        <p:nvSpPr>
          <p:cNvPr id="10" name="Rectangle 9">
            <a:extLst>
              <a:ext uri="{FF2B5EF4-FFF2-40B4-BE49-F238E27FC236}">
                <a16:creationId xmlns:a16="http://schemas.microsoft.com/office/drawing/2014/main" id="{1FE10B16-C1B2-DC99-604B-4A6E436CCF2F}"/>
              </a:ext>
            </a:extLst>
          </p:cNvPr>
          <p:cNvSpPr/>
          <p:nvPr/>
        </p:nvSpPr>
        <p:spPr bwMode="auto">
          <a:xfrm>
            <a:off x="6184279" y="5330753"/>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40E2A94-DB71-73A7-F33D-47FC643286E1}"/>
              </a:ext>
            </a:extLst>
          </p:cNvPr>
          <p:cNvSpPr/>
          <p:nvPr/>
        </p:nvSpPr>
        <p:spPr bwMode="auto">
          <a:xfrm>
            <a:off x="7326506" y="5330243"/>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B92D273F-B57C-255D-E483-B80B2B9450DA}"/>
              </a:ext>
            </a:extLst>
          </p:cNvPr>
          <p:cNvSpPr/>
          <p:nvPr/>
        </p:nvSpPr>
        <p:spPr bwMode="auto">
          <a:xfrm>
            <a:off x="8372650" y="5330243"/>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11983D0C-035A-0D01-DD94-FF30B005D252}"/>
              </a:ext>
            </a:extLst>
          </p:cNvPr>
          <p:cNvSpPr/>
          <p:nvPr/>
        </p:nvSpPr>
        <p:spPr bwMode="auto">
          <a:xfrm>
            <a:off x="9411958" y="5330243"/>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E0F2470D-1B4D-F91F-E0BE-39015292D4E0}"/>
              </a:ext>
            </a:extLst>
          </p:cNvPr>
          <p:cNvSpPr/>
          <p:nvPr/>
        </p:nvSpPr>
        <p:spPr bwMode="auto">
          <a:xfrm>
            <a:off x="3195966" y="2398089"/>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54F6A23A-B76B-87E4-8C94-97636C9ED229}"/>
              </a:ext>
            </a:extLst>
          </p:cNvPr>
          <p:cNvSpPr/>
          <p:nvPr/>
        </p:nvSpPr>
        <p:spPr bwMode="auto">
          <a:xfrm>
            <a:off x="3153610" y="4045653"/>
            <a:ext cx="800063" cy="733164"/>
          </a:xfrm>
          <a:prstGeom prst="rect">
            <a:avLst/>
          </a:prstGeom>
          <a:solidFill>
            <a:schemeClr val="bg2">
              <a:lumMod val="75000"/>
            </a:schemeClr>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2800">
                <a:solidFill>
                  <a:schemeClr val="tx1"/>
                </a:solidFill>
                <a:ea typeface="Segoe UI" pitchFamily="34" charset="0"/>
                <a:cs typeface="Segoe UI" pitchFamily="34" charset="0"/>
              </a:rPr>
              <a:t>🔨</a:t>
            </a:r>
          </a:p>
          <a:p>
            <a:pPr algn="ctr" defTabSz="932449" fontAlgn="base">
              <a:spcBef>
                <a:spcPct val="0"/>
              </a:spcBef>
              <a:spcAft>
                <a:spcPct val="0"/>
              </a:spcAft>
            </a:pPr>
            <a:r>
              <a:rPr lang="en-US" sz="1400">
                <a:solidFill>
                  <a:schemeClr val="tx1"/>
                </a:solidFill>
                <a:ea typeface="Segoe UI" pitchFamily="34" charset="0"/>
                <a:cs typeface="Segoe UI" pitchFamily="34" charset="0"/>
              </a:rPr>
              <a:t>Tool</a:t>
            </a:r>
            <a:endParaRPr lang="en-US">
              <a:solidFill>
                <a:schemeClr val="tx1"/>
              </a:solidFill>
              <a:ea typeface="Segoe UI" pitchFamily="34" charset="0"/>
              <a:cs typeface="Segoe UI" pitchFamily="34" charset="0"/>
            </a:endParaRPr>
          </a:p>
        </p:txBody>
      </p:sp>
      <p:cxnSp>
        <p:nvCxnSpPr>
          <p:cNvPr id="8" name="Straight Arrow Connector 7">
            <a:extLst>
              <a:ext uri="{FF2B5EF4-FFF2-40B4-BE49-F238E27FC236}">
                <a16:creationId xmlns:a16="http://schemas.microsoft.com/office/drawing/2014/main" id="{CC8D21BD-2A18-76F4-479C-411B8587562A}"/>
              </a:ext>
            </a:extLst>
          </p:cNvPr>
          <p:cNvCxnSpPr>
            <a:cxnSpLocks/>
            <a:stCxn id="4" idx="7"/>
          </p:cNvCxnSpPr>
          <p:nvPr/>
        </p:nvCxnSpPr>
        <p:spPr>
          <a:xfrm flipV="1">
            <a:off x="2147654" y="2764671"/>
            <a:ext cx="1048311"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F5815413-BBB4-7CA5-5AAD-DB88CCB789E8}"/>
              </a:ext>
            </a:extLst>
          </p:cNvPr>
          <p:cNvCxnSpPr>
            <a:cxnSpLocks/>
            <a:stCxn id="4" idx="5"/>
          </p:cNvCxnSpPr>
          <p:nvPr/>
        </p:nvCxnSpPr>
        <p:spPr>
          <a:xfrm>
            <a:off x="2147654" y="3911742"/>
            <a:ext cx="1005956" cy="50049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A1FEAB7-074D-1125-08E0-B1AA0E3619F4}"/>
              </a:ext>
            </a:extLst>
          </p:cNvPr>
          <p:cNvCxnSpPr>
            <a:cxnSpLocks/>
          </p:cNvCxnSpPr>
          <p:nvPr/>
        </p:nvCxnSpPr>
        <p:spPr>
          <a:xfrm flipH="1">
            <a:off x="7032355" y="2540019"/>
            <a:ext cx="755863" cy="1161219"/>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9AE8F91-C754-C46C-C384-E79A4B241E5F}"/>
              </a:ext>
            </a:extLst>
          </p:cNvPr>
          <p:cNvCxnSpPr>
            <a:cxnSpLocks/>
          </p:cNvCxnSpPr>
          <p:nvPr/>
        </p:nvCxnSpPr>
        <p:spPr>
          <a:xfrm flipH="1">
            <a:off x="8222156" y="2997219"/>
            <a:ext cx="23261" cy="68787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A9DAEEF7-3C03-6039-A119-0EDA6D4491ED}"/>
              </a:ext>
            </a:extLst>
          </p:cNvPr>
          <p:cNvCxnSpPr>
            <a:cxnSpLocks/>
          </p:cNvCxnSpPr>
          <p:nvPr/>
        </p:nvCxnSpPr>
        <p:spPr>
          <a:xfrm>
            <a:off x="8702618" y="2540019"/>
            <a:ext cx="709340" cy="114507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828721A-2230-5BF2-95A7-DFE3D0149FEB}"/>
              </a:ext>
            </a:extLst>
          </p:cNvPr>
          <p:cNvCxnSpPr>
            <a:cxnSpLocks/>
          </p:cNvCxnSpPr>
          <p:nvPr/>
        </p:nvCxnSpPr>
        <p:spPr>
          <a:xfrm flipV="1">
            <a:off x="6575155" y="4615637"/>
            <a:ext cx="457200" cy="675848"/>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CDF11619-64E2-B314-68D9-EB53AF10C6B2}"/>
              </a:ext>
            </a:extLst>
          </p:cNvPr>
          <p:cNvCxnSpPr>
            <a:cxnSpLocks/>
          </p:cNvCxnSpPr>
          <p:nvPr/>
        </p:nvCxnSpPr>
        <p:spPr>
          <a:xfrm flipV="1">
            <a:off x="7678470" y="4599490"/>
            <a:ext cx="543687" cy="752311"/>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F07E76AF-C10B-470E-39FD-24D3CA7FFCDD}"/>
              </a:ext>
            </a:extLst>
          </p:cNvPr>
          <p:cNvCxnSpPr>
            <a:cxnSpLocks/>
          </p:cNvCxnSpPr>
          <p:nvPr/>
        </p:nvCxnSpPr>
        <p:spPr>
          <a:xfrm flipH="1" flipV="1">
            <a:off x="8222157" y="4599490"/>
            <a:ext cx="504001" cy="691996"/>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C360B27-CFB6-99BA-DA5E-5309BEE64958}"/>
              </a:ext>
            </a:extLst>
          </p:cNvPr>
          <p:cNvCxnSpPr>
            <a:cxnSpLocks/>
          </p:cNvCxnSpPr>
          <p:nvPr/>
        </p:nvCxnSpPr>
        <p:spPr>
          <a:xfrm flipH="1" flipV="1">
            <a:off x="9411957" y="4599490"/>
            <a:ext cx="400032" cy="73075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F29F066A-AD0A-3B54-3640-1E64590E0497}"/>
              </a:ext>
            </a:extLst>
          </p:cNvPr>
          <p:cNvCxnSpPr>
            <a:cxnSpLocks/>
          </p:cNvCxnSpPr>
          <p:nvPr/>
        </p:nvCxnSpPr>
        <p:spPr>
          <a:xfrm flipH="1" flipV="1">
            <a:off x="7032355" y="4615637"/>
            <a:ext cx="646115" cy="736163"/>
          </a:xfrm>
          <a:prstGeom prst="straightConnector1">
            <a:avLst/>
          </a:prstGeom>
          <a:ln>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B0BE2D9-EC00-C6C5-394F-135E8BA3D9DC}"/>
              </a:ext>
            </a:extLst>
          </p:cNvPr>
          <p:cNvSpPr/>
          <p:nvPr/>
        </p:nvSpPr>
        <p:spPr bwMode="auto">
          <a:xfrm>
            <a:off x="10212020" y="5149007"/>
            <a:ext cx="914400"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3200" b="1">
                <a:solidFill>
                  <a:schemeClr val="tx1"/>
                </a:solidFill>
                <a:ea typeface="Segoe UI" pitchFamily="34" charset="0"/>
                <a:cs typeface="Segoe UI" pitchFamily="34" charset="0"/>
              </a:rPr>
              <a:t>…</a:t>
            </a:r>
          </a:p>
        </p:txBody>
      </p:sp>
    </p:spTree>
    <p:extLst>
      <p:ext uri="{BB962C8B-B14F-4D97-AF65-F5344CB8AC3E}">
        <p14:creationId xmlns:p14="http://schemas.microsoft.com/office/powerpoint/2010/main" val="417215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7F656-D709-E968-5B50-2939713749DA}"/>
              </a:ext>
            </a:extLst>
          </p:cNvPr>
          <p:cNvSpPr>
            <a:spLocks noGrp="1"/>
          </p:cNvSpPr>
          <p:nvPr>
            <p:ph type="title"/>
          </p:nvPr>
        </p:nvSpPr>
        <p:spPr>
          <a:xfrm>
            <a:off x="563882" y="503398"/>
            <a:ext cx="4427095" cy="724535"/>
          </a:xfrm>
        </p:spPr>
        <p:txBody>
          <a:bodyPr>
            <a:normAutofit fontScale="90000"/>
          </a:bodyPr>
          <a:lstStyle/>
          <a:p>
            <a:r>
              <a:rPr lang="en-US"/>
              <a:t>The architecture of this sample</a:t>
            </a:r>
          </a:p>
        </p:txBody>
      </p:sp>
      <p:sp>
        <p:nvSpPr>
          <p:cNvPr id="6" name="Oval 5">
            <a:extLst>
              <a:ext uri="{FF2B5EF4-FFF2-40B4-BE49-F238E27FC236}">
                <a16:creationId xmlns:a16="http://schemas.microsoft.com/office/drawing/2014/main" id="{93505369-019F-CE25-72CB-F136252F39D3}"/>
              </a:ext>
            </a:extLst>
          </p:cNvPr>
          <p:cNvSpPr/>
          <p:nvPr/>
        </p:nvSpPr>
        <p:spPr bwMode="auto">
          <a:xfrm>
            <a:off x="5648587" y="1629623"/>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bg1"/>
              </a:solidFill>
              <a:ea typeface="Segoe UI" pitchFamily="34" charset="0"/>
              <a:cs typeface="Segoe UI" pitchFamily="34" charset="0"/>
            </a:endParaRPr>
          </a:p>
        </p:txBody>
      </p:sp>
      <p:sp>
        <p:nvSpPr>
          <p:cNvPr id="7" name="Oval 6">
            <a:extLst>
              <a:ext uri="{FF2B5EF4-FFF2-40B4-BE49-F238E27FC236}">
                <a16:creationId xmlns:a16="http://schemas.microsoft.com/office/drawing/2014/main" id="{ACF6D334-478D-B941-7C11-D25378B851DD}"/>
              </a:ext>
            </a:extLst>
          </p:cNvPr>
          <p:cNvSpPr/>
          <p:nvPr/>
        </p:nvSpPr>
        <p:spPr bwMode="auto">
          <a:xfrm>
            <a:off x="3893648"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bg1"/>
              </a:solidFill>
              <a:ea typeface="Segoe UI" pitchFamily="34" charset="0"/>
              <a:cs typeface="Segoe UI" pitchFamily="34" charset="0"/>
            </a:endParaRPr>
          </a:p>
        </p:txBody>
      </p:sp>
      <p:sp>
        <p:nvSpPr>
          <p:cNvPr id="8" name="Oval 7">
            <a:extLst>
              <a:ext uri="{FF2B5EF4-FFF2-40B4-BE49-F238E27FC236}">
                <a16:creationId xmlns:a16="http://schemas.microsoft.com/office/drawing/2014/main" id="{56C653D0-F877-A1D9-900D-C18B2B1EEA2B}"/>
              </a:ext>
            </a:extLst>
          </p:cNvPr>
          <p:cNvSpPr/>
          <p:nvPr/>
        </p:nvSpPr>
        <p:spPr bwMode="auto">
          <a:xfrm>
            <a:off x="5638800"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bg1"/>
              </a:solidFill>
              <a:ea typeface="Segoe UI" pitchFamily="34" charset="0"/>
              <a:cs typeface="Segoe UI" pitchFamily="34" charset="0"/>
            </a:endParaRPr>
          </a:p>
        </p:txBody>
      </p:sp>
      <p:sp>
        <p:nvSpPr>
          <p:cNvPr id="9" name="Oval 8">
            <a:extLst>
              <a:ext uri="{FF2B5EF4-FFF2-40B4-BE49-F238E27FC236}">
                <a16:creationId xmlns:a16="http://schemas.microsoft.com/office/drawing/2014/main" id="{6E44DF7D-EAD9-013F-C79A-372E248A306E}"/>
              </a:ext>
            </a:extLst>
          </p:cNvPr>
          <p:cNvSpPr/>
          <p:nvPr/>
        </p:nvSpPr>
        <p:spPr bwMode="auto">
          <a:xfrm>
            <a:off x="7495323" y="3312715"/>
            <a:ext cx="914400" cy="914400"/>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49" fontAlgn="base">
              <a:spcBef>
                <a:spcPct val="0"/>
              </a:spcBef>
              <a:spcAft>
                <a:spcPct val="0"/>
              </a:spcAft>
            </a:pPr>
            <a:endParaRPr lang="en-US" sz="2400">
              <a:solidFill>
                <a:schemeClr val="bg1"/>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143E0647-E999-E9AB-4584-128D736A1FBF}"/>
              </a:ext>
            </a:extLst>
          </p:cNvPr>
          <p:cNvSpPr/>
          <p:nvPr/>
        </p:nvSpPr>
        <p:spPr bwMode="auto">
          <a:xfrm>
            <a:off x="4723890" y="1507509"/>
            <a:ext cx="1282687"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200">
                <a:solidFill>
                  <a:schemeClr val="tx1"/>
                </a:solidFill>
                <a:ea typeface="Segoe UI" pitchFamily="34" charset="0"/>
                <a:cs typeface="Segoe UI" pitchFamily="34" charset="0"/>
              </a:rPr>
              <a:t>Coordinator Agent</a:t>
            </a:r>
          </a:p>
        </p:txBody>
      </p:sp>
      <p:sp>
        <p:nvSpPr>
          <p:cNvPr id="11" name="Rectangle 10">
            <a:extLst>
              <a:ext uri="{FF2B5EF4-FFF2-40B4-BE49-F238E27FC236}">
                <a16:creationId xmlns:a16="http://schemas.microsoft.com/office/drawing/2014/main" id="{D26DD480-7EA0-97F7-5009-4FE93DA7289A}"/>
              </a:ext>
            </a:extLst>
          </p:cNvPr>
          <p:cNvSpPr/>
          <p:nvPr/>
        </p:nvSpPr>
        <p:spPr bwMode="auto">
          <a:xfrm>
            <a:off x="3708290" y="4218107"/>
            <a:ext cx="1282687"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200">
                <a:solidFill>
                  <a:schemeClr val="tx1"/>
                </a:solidFill>
                <a:ea typeface="Segoe UI" pitchFamily="34" charset="0"/>
                <a:cs typeface="Segoe UI" pitchFamily="34" charset="0"/>
              </a:rPr>
              <a:t>Sales</a:t>
            </a:r>
          </a:p>
          <a:p>
            <a:pPr algn="ctr" defTabSz="932449" fontAlgn="base">
              <a:spcBef>
                <a:spcPct val="0"/>
              </a:spcBef>
              <a:spcAft>
                <a:spcPct val="0"/>
              </a:spcAft>
            </a:pPr>
            <a:r>
              <a:rPr lang="en-US" sz="1200">
                <a:solidFill>
                  <a:schemeClr val="tx1"/>
                </a:solidFill>
                <a:ea typeface="Segoe UI" pitchFamily="34" charset="0"/>
                <a:cs typeface="Segoe UI" pitchFamily="34" charset="0"/>
              </a:rPr>
              <a:t>Agent</a:t>
            </a:r>
          </a:p>
        </p:txBody>
      </p:sp>
      <p:sp>
        <p:nvSpPr>
          <p:cNvPr id="12" name="Rectangle 11">
            <a:extLst>
              <a:ext uri="{FF2B5EF4-FFF2-40B4-BE49-F238E27FC236}">
                <a16:creationId xmlns:a16="http://schemas.microsoft.com/office/drawing/2014/main" id="{97439A24-1070-3376-1AD7-C1544A426014}"/>
              </a:ext>
            </a:extLst>
          </p:cNvPr>
          <p:cNvSpPr/>
          <p:nvPr/>
        </p:nvSpPr>
        <p:spPr bwMode="auto">
          <a:xfrm>
            <a:off x="5464445" y="4227115"/>
            <a:ext cx="1282687"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200">
                <a:solidFill>
                  <a:schemeClr val="tx1"/>
                </a:solidFill>
                <a:ea typeface="Segoe UI" pitchFamily="34" charset="0"/>
                <a:cs typeface="Segoe UI" pitchFamily="34" charset="0"/>
              </a:rPr>
              <a:t>Support</a:t>
            </a:r>
          </a:p>
          <a:p>
            <a:pPr algn="ctr" defTabSz="932449" fontAlgn="base">
              <a:spcBef>
                <a:spcPct val="0"/>
              </a:spcBef>
              <a:spcAft>
                <a:spcPct val="0"/>
              </a:spcAft>
            </a:pPr>
            <a:r>
              <a:rPr lang="en-US" sz="1200">
                <a:solidFill>
                  <a:schemeClr val="tx1"/>
                </a:solidFill>
                <a:ea typeface="Segoe UI" pitchFamily="34" charset="0"/>
                <a:cs typeface="Segoe UI" pitchFamily="34" charset="0"/>
              </a:rPr>
              <a:t>Agent</a:t>
            </a:r>
          </a:p>
        </p:txBody>
      </p:sp>
      <p:sp>
        <p:nvSpPr>
          <p:cNvPr id="13" name="Rectangle 12">
            <a:extLst>
              <a:ext uri="{FF2B5EF4-FFF2-40B4-BE49-F238E27FC236}">
                <a16:creationId xmlns:a16="http://schemas.microsoft.com/office/drawing/2014/main" id="{321E94F9-26C5-92CD-7270-CD5EF30B2D8F}"/>
              </a:ext>
            </a:extLst>
          </p:cNvPr>
          <p:cNvSpPr/>
          <p:nvPr/>
        </p:nvSpPr>
        <p:spPr bwMode="auto">
          <a:xfrm>
            <a:off x="7311179" y="4215343"/>
            <a:ext cx="1282687"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200">
                <a:solidFill>
                  <a:schemeClr val="tx1"/>
                </a:solidFill>
                <a:ea typeface="Segoe UI" pitchFamily="34" charset="0"/>
                <a:cs typeface="Segoe UI" pitchFamily="34" charset="0"/>
              </a:rPr>
              <a:t>Transactions</a:t>
            </a:r>
          </a:p>
          <a:p>
            <a:pPr algn="ctr" defTabSz="932449" fontAlgn="base">
              <a:spcBef>
                <a:spcPct val="0"/>
              </a:spcBef>
              <a:spcAft>
                <a:spcPct val="0"/>
              </a:spcAft>
            </a:pPr>
            <a:r>
              <a:rPr lang="en-US" sz="1200">
                <a:solidFill>
                  <a:schemeClr val="tx1"/>
                </a:solidFill>
                <a:ea typeface="Segoe UI" pitchFamily="34" charset="0"/>
                <a:cs typeface="Segoe UI" pitchFamily="34" charset="0"/>
              </a:rPr>
              <a:t>Agent</a:t>
            </a:r>
          </a:p>
        </p:txBody>
      </p:sp>
      <p:sp>
        <p:nvSpPr>
          <p:cNvPr id="14" name="Rectangle 13">
            <a:extLst>
              <a:ext uri="{FF2B5EF4-FFF2-40B4-BE49-F238E27FC236}">
                <a16:creationId xmlns:a16="http://schemas.microsoft.com/office/drawing/2014/main" id="{87E136E7-C300-5159-BEF9-3958F7B63BAA}"/>
              </a:ext>
            </a:extLst>
          </p:cNvPr>
          <p:cNvSpPr/>
          <p:nvPr/>
        </p:nvSpPr>
        <p:spPr>
          <a:xfrm>
            <a:off x="9306329" y="292466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Bank transfer</a:t>
            </a:r>
          </a:p>
        </p:txBody>
      </p:sp>
      <p:sp>
        <p:nvSpPr>
          <p:cNvPr id="15" name="Rectangle 14">
            <a:extLst>
              <a:ext uri="{FF2B5EF4-FFF2-40B4-BE49-F238E27FC236}">
                <a16:creationId xmlns:a16="http://schemas.microsoft.com/office/drawing/2014/main" id="{F8BF22B6-7E6A-53F6-8ECB-22A0C407C65F}"/>
              </a:ext>
            </a:extLst>
          </p:cNvPr>
          <p:cNvSpPr/>
          <p:nvPr/>
        </p:nvSpPr>
        <p:spPr>
          <a:xfrm>
            <a:off x="9306329" y="345175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Bank transaction</a:t>
            </a:r>
          </a:p>
        </p:txBody>
      </p:sp>
      <p:sp>
        <p:nvSpPr>
          <p:cNvPr id="16" name="Rectangle 15">
            <a:extLst>
              <a:ext uri="{FF2B5EF4-FFF2-40B4-BE49-F238E27FC236}">
                <a16:creationId xmlns:a16="http://schemas.microsoft.com/office/drawing/2014/main" id="{EE0D388B-67E7-7B31-26E5-7C165101659A}"/>
              </a:ext>
            </a:extLst>
          </p:cNvPr>
          <p:cNvSpPr/>
          <p:nvPr/>
        </p:nvSpPr>
        <p:spPr>
          <a:xfrm>
            <a:off x="9306329" y="3978843"/>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Get transaction history</a:t>
            </a:r>
          </a:p>
        </p:txBody>
      </p:sp>
      <p:sp>
        <p:nvSpPr>
          <p:cNvPr id="17" name="Rectangle 16">
            <a:extLst>
              <a:ext uri="{FF2B5EF4-FFF2-40B4-BE49-F238E27FC236}">
                <a16:creationId xmlns:a16="http://schemas.microsoft.com/office/drawing/2014/main" id="{32F09B98-E5F9-78CB-9806-95109FCD349E}"/>
              </a:ext>
            </a:extLst>
          </p:cNvPr>
          <p:cNvSpPr/>
          <p:nvPr/>
        </p:nvSpPr>
        <p:spPr>
          <a:xfrm>
            <a:off x="9306329" y="4505935"/>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Bank balance</a:t>
            </a:r>
          </a:p>
        </p:txBody>
      </p:sp>
      <p:sp>
        <p:nvSpPr>
          <p:cNvPr id="19" name="Rectangle 18">
            <a:extLst>
              <a:ext uri="{FF2B5EF4-FFF2-40B4-BE49-F238E27FC236}">
                <a16:creationId xmlns:a16="http://schemas.microsoft.com/office/drawing/2014/main" id="{BC0E806C-6FDB-FD45-CCB9-DF6A8C91E47A}"/>
              </a:ext>
            </a:extLst>
          </p:cNvPr>
          <p:cNvSpPr/>
          <p:nvPr/>
        </p:nvSpPr>
        <p:spPr>
          <a:xfrm>
            <a:off x="5430061" y="553540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Service request</a:t>
            </a:r>
          </a:p>
        </p:txBody>
      </p:sp>
      <p:sp>
        <p:nvSpPr>
          <p:cNvPr id="20" name="Rectangle 19">
            <a:extLst>
              <a:ext uri="{FF2B5EF4-FFF2-40B4-BE49-F238E27FC236}">
                <a16:creationId xmlns:a16="http://schemas.microsoft.com/office/drawing/2014/main" id="{FA41DA17-0774-5F3F-88C4-90278875D78F}"/>
              </a:ext>
            </a:extLst>
          </p:cNvPr>
          <p:cNvSpPr/>
          <p:nvPr/>
        </p:nvSpPr>
        <p:spPr>
          <a:xfrm>
            <a:off x="5412867" y="6095085"/>
            <a:ext cx="1317071" cy="38805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Get branch locations</a:t>
            </a:r>
          </a:p>
        </p:txBody>
      </p:sp>
      <p:sp>
        <p:nvSpPr>
          <p:cNvPr id="22" name="Rectangle 21">
            <a:extLst>
              <a:ext uri="{FF2B5EF4-FFF2-40B4-BE49-F238E27FC236}">
                <a16:creationId xmlns:a16="http://schemas.microsoft.com/office/drawing/2014/main" id="{0A112CB7-D0FC-A559-6357-77867D7BBF60}"/>
              </a:ext>
            </a:extLst>
          </p:cNvPr>
          <p:cNvSpPr/>
          <p:nvPr/>
        </p:nvSpPr>
        <p:spPr>
          <a:xfrm>
            <a:off x="1679974" y="3234975"/>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Get offer information</a:t>
            </a:r>
          </a:p>
        </p:txBody>
      </p:sp>
      <p:sp>
        <p:nvSpPr>
          <p:cNvPr id="23" name="Rectangle 22">
            <a:extLst>
              <a:ext uri="{FF2B5EF4-FFF2-40B4-BE49-F238E27FC236}">
                <a16:creationId xmlns:a16="http://schemas.microsoft.com/office/drawing/2014/main" id="{7FC7DD40-9280-4707-8764-71F550E26BF4}"/>
              </a:ext>
            </a:extLst>
          </p:cNvPr>
          <p:cNvSpPr/>
          <p:nvPr/>
        </p:nvSpPr>
        <p:spPr>
          <a:xfrm>
            <a:off x="1685222" y="3795819"/>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Create account</a:t>
            </a:r>
          </a:p>
        </p:txBody>
      </p:sp>
      <p:sp>
        <p:nvSpPr>
          <p:cNvPr id="24" name="Rectangle 23">
            <a:extLst>
              <a:ext uri="{FF2B5EF4-FFF2-40B4-BE49-F238E27FC236}">
                <a16:creationId xmlns:a16="http://schemas.microsoft.com/office/drawing/2014/main" id="{D0612F46-866F-3052-F03F-C1B8C2C15966}"/>
              </a:ext>
            </a:extLst>
          </p:cNvPr>
          <p:cNvSpPr/>
          <p:nvPr/>
        </p:nvSpPr>
        <p:spPr>
          <a:xfrm>
            <a:off x="1678758" y="4356664"/>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Calculate monthly payment</a:t>
            </a:r>
          </a:p>
        </p:txBody>
      </p:sp>
      <p:sp>
        <p:nvSpPr>
          <p:cNvPr id="25" name="Rectangle 24">
            <a:extLst>
              <a:ext uri="{FF2B5EF4-FFF2-40B4-BE49-F238E27FC236}">
                <a16:creationId xmlns:a16="http://schemas.microsoft.com/office/drawing/2014/main" id="{8456ABED-1535-698D-BAB7-5C8A09ACDF20}"/>
              </a:ext>
            </a:extLst>
          </p:cNvPr>
          <p:cNvSpPr/>
          <p:nvPr/>
        </p:nvSpPr>
        <p:spPr>
          <a:xfrm>
            <a:off x="7311181" y="1829428"/>
            <a:ext cx="1317071" cy="4572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ysClr val="windowText" lastClr="000000"/>
                </a:solidFill>
              </a:rPr>
              <a:t>Transfer to agent</a:t>
            </a:r>
          </a:p>
        </p:txBody>
      </p:sp>
      <p:cxnSp>
        <p:nvCxnSpPr>
          <p:cNvPr id="26" name="Straight Arrow Connector 25">
            <a:extLst>
              <a:ext uri="{FF2B5EF4-FFF2-40B4-BE49-F238E27FC236}">
                <a16:creationId xmlns:a16="http://schemas.microsoft.com/office/drawing/2014/main" id="{D6267B7C-86A7-0A8C-E951-AA7F727BDC97}"/>
              </a:ext>
            </a:extLst>
          </p:cNvPr>
          <p:cNvCxnSpPr>
            <a:cxnSpLocks/>
            <a:stCxn id="7" idx="7"/>
            <a:endCxn id="6" idx="3"/>
          </p:cNvCxnSpPr>
          <p:nvPr/>
        </p:nvCxnSpPr>
        <p:spPr>
          <a:xfrm flipV="1">
            <a:off x="4674138" y="2410112"/>
            <a:ext cx="1108361" cy="1036515"/>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06FACC8-C0FE-A5F7-EC0A-6BE4D6C56A28}"/>
              </a:ext>
            </a:extLst>
          </p:cNvPr>
          <p:cNvCxnSpPr>
            <a:cxnSpLocks/>
            <a:stCxn id="8" idx="0"/>
            <a:endCxn id="6" idx="4"/>
          </p:cNvCxnSpPr>
          <p:nvPr/>
        </p:nvCxnSpPr>
        <p:spPr>
          <a:xfrm flipV="1">
            <a:off x="6096001" y="2544023"/>
            <a:ext cx="9787" cy="768692"/>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F6C048D-4F81-7464-13BC-E788544E99CB}"/>
              </a:ext>
            </a:extLst>
          </p:cNvPr>
          <p:cNvCxnSpPr>
            <a:cxnSpLocks/>
            <a:stCxn id="9" idx="1"/>
            <a:endCxn id="6" idx="5"/>
          </p:cNvCxnSpPr>
          <p:nvPr/>
        </p:nvCxnSpPr>
        <p:spPr>
          <a:xfrm flipH="1" flipV="1">
            <a:off x="6429076" y="2410112"/>
            <a:ext cx="1200157" cy="1036515"/>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00F3761F-C424-471A-DB47-A290C52B404A}"/>
              </a:ext>
            </a:extLst>
          </p:cNvPr>
          <p:cNvSpPr txBox="1"/>
          <p:nvPr/>
        </p:nvSpPr>
        <p:spPr>
          <a:xfrm>
            <a:off x="1679973" y="2936427"/>
            <a:ext cx="531107" cy="276999"/>
          </a:xfrm>
          <a:prstGeom prst="rect">
            <a:avLst/>
          </a:prstGeom>
          <a:noFill/>
        </p:spPr>
        <p:txBody>
          <a:bodyPr wrap="none" rtlCol="0">
            <a:spAutoFit/>
          </a:bodyPr>
          <a:lstStyle/>
          <a:p>
            <a:r>
              <a:rPr lang="en-US" sz="1200"/>
              <a:t>Tools</a:t>
            </a:r>
          </a:p>
        </p:txBody>
      </p:sp>
      <p:sp>
        <p:nvSpPr>
          <p:cNvPr id="36" name="TextBox 35">
            <a:extLst>
              <a:ext uri="{FF2B5EF4-FFF2-40B4-BE49-F238E27FC236}">
                <a16:creationId xmlns:a16="http://schemas.microsoft.com/office/drawing/2014/main" id="{5199228E-7222-3AE7-7398-5979A7095B49}"/>
              </a:ext>
            </a:extLst>
          </p:cNvPr>
          <p:cNvSpPr txBox="1"/>
          <p:nvPr/>
        </p:nvSpPr>
        <p:spPr>
          <a:xfrm>
            <a:off x="7237577" y="1561097"/>
            <a:ext cx="465384" cy="276999"/>
          </a:xfrm>
          <a:prstGeom prst="rect">
            <a:avLst/>
          </a:prstGeom>
          <a:noFill/>
        </p:spPr>
        <p:txBody>
          <a:bodyPr wrap="none" rtlCol="0">
            <a:spAutoFit/>
          </a:bodyPr>
          <a:lstStyle/>
          <a:p>
            <a:r>
              <a:rPr lang="en-US" sz="1200"/>
              <a:t>Tool</a:t>
            </a:r>
          </a:p>
        </p:txBody>
      </p:sp>
      <p:sp>
        <p:nvSpPr>
          <p:cNvPr id="37" name="TextBox 36">
            <a:extLst>
              <a:ext uri="{FF2B5EF4-FFF2-40B4-BE49-F238E27FC236}">
                <a16:creationId xmlns:a16="http://schemas.microsoft.com/office/drawing/2014/main" id="{448166D8-4934-DF3A-D7E0-1972F614B203}"/>
              </a:ext>
            </a:extLst>
          </p:cNvPr>
          <p:cNvSpPr txBox="1"/>
          <p:nvPr/>
        </p:nvSpPr>
        <p:spPr>
          <a:xfrm>
            <a:off x="5382618" y="5282197"/>
            <a:ext cx="531107" cy="276999"/>
          </a:xfrm>
          <a:prstGeom prst="rect">
            <a:avLst/>
          </a:prstGeom>
          <a:noFill/>
        </p:spPr>
        <p:txBody>
          <a:bodyPr wrap="none" rtlCol="0">
            <a:spAutoFit/>
          </a:bodyPr>
          <a:lstStyle/>
          <a:p>
            <a:r>
              <a:rPr lang="en-US" sz="1200"/>
              <a:t>Tools</a:t>
            </a:r>
          </a:p>
        </p:txBody>
      </p:sp>
      <p:sp>
        <p:nvSpPr>
          <p:cNvPr id="38" name="TextBox 37">
            <a:extLst>
              <a:ext uri="{FF2B5EF4-FFF2-40B4-BE49-F238E27FC236}">
                <a16:creationId xmlns:a16="http://schemas.microsoft.com/office/drawing/2014/main" id="{B68E24A1-B5C6-14EB-4D88-FF4ECEE5B2B9}"/>
              </a:ext>
            </a:extLst>
          </p:cNvPr>
          <p:cNvSpPr txBox="1"/>
          <p:nvPr/>
        </p:nvSpPr>
        <p:spPr>
          <a:xfrm>
            <a:off x="9223073" y="2639895"/>
            <a:ext cx="531107" cy="276999"/>
          </a:xfrm>
          <a:prstGeom prst="rect">
            <a:avLst/>
          </a:prstGeom>
          <a:noFill/>
        </p:spPr>
        <p:txBody>
          <a:bodyPr wrap="none" rtlCol="0">
            <a:spAutoFit/>
          </a:bodyPr>
          <a:lstStyle/>
          <a:p>
            <a:r>
              <a:rPr lang="en-US" sz="1200"/>
              <a:t>Tools</a:t>
            </a:r>
          </a:p>
        </p:txBody>
      </p:sp>
      <p:cxnSp>
        <p:nvCxnSpPr>
          <p:cNvPr id="39" name="Straight Arrow Connector 38">
            <a:extLst>
              <a:ext uri="{FF2B5EF4-FFF2-40B4-BE49-F238E27FC236}">
                <a16:creationId xmlns:a16="http://schemas.microsoft.com/office/drawing/2014/main" id="{C0395647-EF5B-602D-0160-48C0BEBA1386}"/>
              </a:ext>
            </a:extLst>
          </p:cNvPr>
          <p:cNvCxnSpPr>
            <a:cxnSpLocks/>
            <a:endCxn id="9" idx="6"/>
          </p:cNvCxnSpPr>
          <p:nvPr/>
        </p:nvCxnSpPr>
        <p:spPr>
          <a:xfrm flipH="1">
            <a:off x="8409722" y="3769915"/>
            <a:ext cx="813351"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E78D8FE-B2B5-1683-61D4-3A62EC9451CB}"/>
              </a:ext>
            </a:extLst>
          </p:cNvPr>
          <p:cNvCxnSpPr>
            <a:cxnSpLocks/>
          </p:cNvCxnSpPr>
          <p:nvPr/>
        </p:nvCxnSpPr>
        <p:spPr>
          <a:xfrm flipH="1">
            <a:off x="3007174" y="3795819"/>
            <a:ext cx="813351"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7CFBB82-5F72-6624-24DE-7C498B329239}"/>
              </a:ext>
            </a:extLst>
          </p:cNvPr>
          <p:cNvCxnSpPr>
            <a:cxnSpLocks/>
            <a:stCxn id="12" idx="2"/>
          </p:cNvCxnSpPr>
          <p:nvPr/>
        </p:nvCxnSpPr>
        <p:spPr>
          <a:xfrm flipH="1">
            <a:off x="6096001" y="4746308"/>
            <a:ext cx="9787" cy="674389"/>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C2AC6F-D6D0-9246-1290-F3D875F44835}"/>
              </a:ext>
            </a:extLst>
          </p:cNvPr>
          <p:cNvCxnSpPr>
            <a:cxnSpLocks/>
          </p:cNvCxnSpPr>
          <p:nvPr/>
        </p:nvCxnSpPr>
        <p:spPr>
          <a:xfrm flipH="1">
            <a:off x="6649191" y="2023455"/>
            <a:ext cx="588387" cy="0"/>
          </a:xfrm>
          <a:prstGeom prst="straightConnector1">
            <a:avLst/>
          </a:prstGeom>
          <a:ln w="28575">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DA798B00-6DAC-139B-8251-7FDCFEB4C5EC}"/>
              </a:ext>
            </a:extLst>
          </p:cNvPr>
          <p:cNvSpPr txBox="1"/>
          <p:nvPr/>
        </p:nvSpPr>
        <p:spPr>
          <a:xfrm>
            <a:off x="5648589" y="264523"/>
            <a:ext cx="888385" cy="707886"/>
          </a:xfrm>
          <a:prstGeom prst="rect">
            <a:avLst/>
          </a:prstGeom>
          <a:noFill/>
        </p:spPr>
        <p:txBody>
          <a:bodyPr wrap="none" rtlCol="0">
            <a:spAutoFit/>
          </a:bodyPr>
          <a:lstStyle/>
          <a:p>
            <a:r>
              <a:rPr lang="en-US" sz="4000"/>
              <a:t>🧑‍💻</a:t>
            </a:r>
          </a:p>
        </p:txBody>
      </p:sp>
      <p:sp>
        <p:nvSpPr>
          <p:cNvPr id="50" name="Rectangle 49">
            <a:extLst>
              <a:ext uri="{FF2B5EF4-FFF2-40B4-BE49-F238E27FC236}">
                <a16:creationId xmlns:a16="http://schemas.microsoft.com/office/drawing/2014/main" id="{695BD80D-23E5-7030-A4CB-E81BDC300668}"/>
              </a:ext>
            </a:extLst>
          </p:cNvPr>
          <p:cNvSpPr/>
          <p:nvPr/>
        </p:nvSpPr>
        <p:spPr bwMode="auto">
          <a:xfrm>
            <a:off x="5447251" y="-65973"/>
            <a:ext cx="1282687" cy="5191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49" fontAlgn="base">
              <a:spcBef>
                <a:spcPct val="0"/>
              </a:spcBef>
              <a:spcAft>
                <a:spcPct val="0"/>
              </a:spcAft>
            </a:pPr>
            <a:r>
              <a:rPr lang="en-US" sz="1200">
                <a:solidFill>
                  <a:schemeClr val="tx1"/>
                </a:solidFill>
                <a:ea typeface="Segoe UI" pitchFamily="34" charset="0"/>
                <a:cs typeface="Segoe UI" pitchFamily="34" charset="0"/>
              </a:rPr>
              <a:t>User</a:t>
            </a:r>
          </a:p>
        </p:txBody>
      </p:sp>
      <p:cxnSp>
        <p:nvCxnSpPr>
          <p:cNvPr id="51" name="Straight Arrow Connector 50">
            <a:extLst>
              <a:ext uri="{FF2B5EF4-FFF2-40B4-BE49-F238E27FC236}">
                <a16:creationId xmlns:a16="http://schemas.microsoft.com/office/drawing/2014/main" id="{E3F979E7-0CE6-D305-3A3D-0CBC1ED5924F}"/>
              </a:ext>
            </a:extLst>
          </p:cNvPr>
          <p:cNvCxnSpPr>
            <a:cxnSpLocks/>
            <a:stCxn id="6" idx="0"/>
            <a:endCxn id="49" idx="2"/>
          </p:cNvCxnSpPr>
          <p:nvPr/>
        </p:nvCxnSpPr>
        <p:spPr>
          <a:xfrm flipH="1" flipV="1">
            <a:off x="6092782" y="972409"/>
            <a:ext cx="13005" cy="657214"/>
          </a:xfrm>
          <a:prstGeom prst="straightConnector1">
            <a:avLst/>
          </a:prstGeom>
          <a:ln w="28575">
            <a:solidFill>
              <a:schemeClr val="tx1"/>
            </a:solidFill>
            <a:headEnd type="triangl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770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004F0-60C6-385E-ED3C-359EA96A47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D8D9E2-7EF3-2DFC-53F3-E0CA08468A95}"/>
              </a:ext>
            </a:extLst>
          </p:cNvPr>
          <p:cNvSpPr>
            <a:spLocks noGrp="1"/>
          </p:cNvSpPr>
          <p:nvPr>
            <p:ph type="title"/>
          </p:nvPr>
        </p:nvSpPr>
        <p:spPr>
          <a:xfrm>
            <a:off x="584202" y="2918225"/>
            <a:ext cx="6317343" cy="615553"/>
          </a:xfrm>
        </p:spPr>
        <p:txBody>
          <a:bodyPr/>
          <a:lstStyle/>
          <a:p>
            <a:r>
              <a:rPr lang="en-US"/>
              <a:t>State &amp; Memory</a:t>
            </a:r>
          </a:p>
        </p:txBody>
      </p:sp>
    </p:spTree>
    <p:extLst>
      <p:ext uri="{BB962C8B-B14F-4D97-AF65-F5344CB8AC3E}">
        <p14:creationId xmlns:p14="http://schemas.microsoft.com/office/powerpoint/2010/main" val="1615866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B3193-0765-1DDF-A191-036C89FD59E9}"/>
              </a:ext>
            </a:extLst>
          </p:cNvPr>
          <p:cNvSpPr>
            <a:spLocks noGrp="1"/>
          </p:cNvSpPr>
          <p:nvPr>
            <p:ph type="title"/>
          </p:nvPr>
        </p:nvSpPr>
        <p:spPr/>
        <p:txBody>
          <a:bodyPr/>
          <a:lstStyle/>
          <a:p>
            <a:r>
              <a:rPr lang="en-US">
                <a:latin typeface="+mn-lt"/>
              </a:rPr>
              <a:t>State &amp; Memory</a:t>
            </a:r>
          </a:p>
        </p:txBody>
      </p:sp>
      <p:sp>
        <p:nvSpPr>
          <p:cNvPr id="36" name="Rectangle 35">
            <a:extLst>
              <a:ext uri="{FF2B5EF4-FFF2-40B4-BE49-F238E27FC236}">
                <a16:creationId xmlns:a16="http://schemas.microsoft.com/office/drawing/2014/main" id="{E463A9EC-E54F-7AC5-5F22-6B13AA66B63F}"/>
              </a:ext>
            </a:extLst>
          </p:cNvPr>
          <p:cNvSpPr/>
          <p:nvPr/>
        </p:nvSpPr>
        <p:spPr>
          <a:xfrm>
            <a:off x="302648" y="1508126"/>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77"/>
            <a:r>
              <a:rPr lang="en-US" sz="3200" b="1">
                <a:solidFill>
                  <a:srgbClr val="C73ECC"/>
                </a:solidFill>
                <a:latin typeface="Segoe UI"/>
                <a:cs typeface="Segoe Sans Display Semibold" pitchFamily="2" charset="0"/>
              </a:rPr>
              <a:t>State</a:t>
            </a:r>
          </a:p>
          <a:p>
            <a:pPr algn="ctr" defTabSz="914377"/>
            <a:endParaRPr lang="en-US" sz="1400">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A snapshot of your agentic application.</a:t>
            </a:r>
          </a:p>
          <a:p>
            <a:pPr marL="285744" indent="-285744" defTabSz="914377">
              <a:buFont typeface="Arial" panose="020B0604020202020204" pitchFamily="34" charset="0"/>
              <a:buChar char="•"/>
            </a:pPr>
            <a:endParaRPr lang="en-US" sz="1400">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It can contain any information useful to describe the snapshot.</a:t>
            </a:r>
          </a:p>
          <a:p>
            <a:pPr marL="285744" indent="-285744" defTabSz="914377">
              <a:buFont typeface="Arial" panose="020B0604020202020204" pitchFamily="34" charset="0"/>
              <a:buChar char="•"/>
            </a:pPr>
            <a:endParaRPr lang="en-US" sz="1400">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Ideally, it should have enough information such that the application can be restored at a given state.</a:t>
            </a:r>
          </a:p>
          <a:p>
            <a:pPr marL="285744" indent="-285744" defTabSz="914377">
              <a:buFont typeface="Arial" panose="020B0604020202020204" pitchFamily="34" charset="0"/>
              <a:buChar char="•"/>
            </a:pPr>
            <a:endParaRPr lang="en-US" sz="1400">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It can also help  maintain consistency and context, enabling agents to perform tasks effectively and coordinate with each other.​</a:t>
            </a:r>
          </a:p>
        </p:txBody>
      </p:sp>
      <p:sp>
        <p:nvSpPr>
          <p:cNvPr id="37" name="Rectangle 36">
            <a:extLst>
              <a:ext uri="{FF2B5EF4-FFF2-40B4-BE49-F238E27FC236}">
                <a16:creationId xmlns:a16="http://schemas.microsoft.com/office/drawing/2014/main" id="{2107F7AE-7A6A-5DE8-CA8F-2D6E0D78B305}"/>
              </a:ext>
            </a:extLst>
          </p:cNvPr>
          <p:cNvSpPr/>
          <p:nvPr/>
        </p:nvSpPr>
        <p:spPr>
          <a:xfrm>
            <a:off x="4330412" y="1508126"/>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77"/>
            <a:r>
              <a:rPr lang="en-US" sz="3200" b="1">
                <a:solidFill>
                  <a:srgbClr val="C73ECC"/>
                </a:solidFill>
                <a:latin typeface="Segoe UI"/>
                <a:cs typeface="Segoe Sans Display Semibold" pitchFamily="2" charset="0"/>
              </a:rPr>
              <a:t>Short -Term Memory</a:t>
            </a:r>
            <a:endParaRPr lang="en-US" sz="1000" b="1">
              <a:solidFill>
                <a:srgbClr val="C73ECC"/>
              </a:solidFill>
              <a:latin typeface="Segoe UI"/>
              <a:cs typeface="Segoe Sans Display Semibold" pitchFamily="2" charset="0"/>
            </a:endParaRPr>
          </a:p>
          <a:p>
            <a:pPr algn="ctr" defTabSz="914377"/>
            <a:endParaRPr lang="en-US" sz="1000">
              <a:solidFill>
                <a:sysClr val="windowText" lastClr="000000"/>
              </a:solidFill>
              <a:latin typeface="Segoe UI"/>
            </a:endParaRPr>
          </a:p>
          <a:p>
            <a:pPr defTabSz="914377"/>
            <a:endParaRPr lang="en-US" sz="1000" b="1">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Storage of information within a single session or interaction, allowing agents to maintain context during that session.​</a:t>
            </a:r>
          </a:p>
          <a:p>
            <a:pPr marL="285744" indent="-285744" defTabSz="914377">
              <a:buFont typeface="Arial" panose="020B0604020202020204" pitchFamily="34" charset="0"/>
              <a:buChar char="•"/>
            </a:pPr>
            <a:endParaRPr lang="en-US" sz="1400">
              <a:solidFill>
                <a:sysClr val="windowText" lastClr="000000"/>
              </a:solidFill>
              <a:latin typeface="Segoe UI"/>
            </a:endParaRPr>
          </a:p>
          <a:p>
            <a:pPr marL="285744" indent="-285744" defTabSz="914377">
              <a:buFont typeface="Arial" panose="020B0604020202020204" pitchFamily="34" charset="0"/>
              <a:buChar char="•"/>
            </a:pPr>
            <a:r>
              <a:rPr lang="en-US" sz="1400">
                <a:solidFill>
                  <a:sysClr val="windowText" lastClr="000000"/>
                </a:solidFill>
                <a:latin typeface="Segoe UI"/>
              </a:rPr>
              <a:t>Enables coherent and contextually relevant responses by remembering recent interactions.​</a:t>
            </a:r>
          </a:p>
        </p:txBody>
      </p:sp>
      <p:sp>
        <p:nvSpPr>
          <p:cNvPr id="38" name="Rectangle 37">
            <a:extLst>
              <a:ext uri="{FF2B5EF4-FFF2-40B4-BE49-F238E27FC236}">
                <a16:creationId xmlns:a16="http://schemas.microsoft.com/office/drawing/2014/main" id="{DDFB4F00-F0AE-8A74-D45A-0AE4AF606F97}"/>
              </a:ext>
            </a:extLst>
          </p:cNvPr>
          <p:cNvSpPr/>
          <p:nvPr/>
        </p:nvSpPr>
        <p:spPr>
          <a:xfrm>
            <a:off x="8358176" y="1508126"/>
            <a:ext cx="3657600" cy="4079449"/>
          </a:xfrm>
          <a:prstGeom prst="rect">
            <a:avLst/>
          </a:prstGeom>
          <a:solidFill>
            <a:schemeClr val="bg2">
              <a:lumMod val="95000"/>
              <a:alpha val="59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defTabSz="914377"/>
            <a:r>
              <a:rPr lang="en-US" sz="3200" b="1">
                <a:solidFill>
                  <a:srgbClr val="C73ECC"/>
                </a:solidFill>
                <a:latin typeface="Segoe UI"/>
                <a:cs typeface="Segoe Sans Display Semibold" pitchFamily="2" charset="0"/>
              </a:rPr>
              <a:t>Long-Term Memory</a:t>
            </a:r>
            <a:endParaRPr lang="en-US" sz="1000" b="1">
              <a:solidFill>
                <a:srgbClr val="C73ECC"/>
              </a:solidFill>
              <a:latin typeface="Segoe UI"/>
              <a:cs typeface="Segoe Sans Display Semibold" pitchFamily="2" charset="0"/>
            </a:endParaRPr>
          </a:p>
          <a:p>
            <a:pPr algn="ctr" defTabSz="914377"/>
            <a:endParaRPr lang="en-US" sz="1000">
              <a:solidFill>
                <a:sysClr val="windowText" lastClr="000000"/>
              </a:solidFill>
              <a:latin typeface="Segoe UI"/>
            </a:endParaRPr>
          </a:p>
          <a:p>
            <a:pPr defTabSz="914377"/>
            <a:endParaRPr lang="en-US" sz="1000" b="1">
              <a:solidFill>
                <a:sysClr val="windowText" lastClr="000000"/>
              </a:solidFill>
              <a:latin typeface="Segoe UI"/>
            </a:endParaRPr>
          </a:p>
          <a:p>
            <a:pPr defTabSz="914377"/>
            <a:endParaRPr lang="en-US" sz="1400">
              <a:solidFill>
                <a:sysClr val="windowText" lastClr="000000"/>
              </a:solidFill>
              <a:latin typeface="Segoe UI"/>
            </a:endParaRPr>
          </a:p>
          <a:p>
            <a:pPr marL="171446" indent="-171446" defTabSz="914377">
              <a:buFont typeface="Arial" panose="020B0604020202020204" pitchFamily="34" charset="0"/>
              <a:buChar char="•"/>
            </a:pPr>
            <a:r>
              <a:rPr lang="en-US" sz="1400">
                <a:solidFill>
                  <a:sysClr val="windowText" lastClr="000000"/>
                </a:solidFill>
                <a:latin typeface="Segoe UI"/>
              </a:rPr>
              <a:t>Persistent storage of information across multiple sessions, enabling agents to recall past interactions and user preferences over time.​</a:t>
            </a:r>
          </a:p>
          <a:p>
            <a:pPr marL="171446" indent="-171446" defTabSz="914377">
              <a:buFont typeface="Arial" panose="020B0604020202020204" pitchFamily="34" charset="0"/>
              <a:buChar char="•"/>
            </a:pPr>
            <a:endParaRPr lang="en-US" sz="1400">
              <a:solidFill>
                <a:sysClr val="windowText" lastClr="000000"/>
              </a:solidFill>
              <a:latin typeface="Segoe UI"/>
            </a:endParaRPr>
          </a:p>
          <a:p>
            <a:pPr marL="171446" indent="-171446" defTabSz="914377">
              <a:buFont typeface="Arial" panose="020B0604020202020204" pitchFamily="34" charset="0"/>
              <a:buChar char="•"/>
            </a:pPr>
            <a:r>
              <a:rPr lang="en-US" sz="1400">
                <a:solidFill>
                  <a:sysClr val="windowText" lastClr="000000"/>
                </a:solidFill>
                <a:latin typeface="Segoe UI"/>
              </a:rPr>
              <a:t>Allows agents to learn from feedback, adapt to user preferences, and provide personalized experiences.​</a:t>
            </a:r>
          </a:p>
          <a:p>
            <a:pPr marL="171446" indent="-171446" defTabSz="914377">
              <a:buFont typeface="Arial" panose="020B0604020202020204" pitchFamily="34" charset="0"/>
              <a:buChar char="•"/>
            </a:pPr>
            <a:endParaRPr lang="en-US" sz="1400">
              <a:solidFill>
                <a:sysClr val="windowText" lastClr="000000"/>
              </a:solidFill>
              <a:latin typeface="Segoe UI"/>
            </a:endParaRPr>
          </a:p>
          <a:p>
            <a:pPr marL="171446" indent="-171446" defTabSz="914377">
              <a:buFont typeface="Arial" panose="020B0604020202020204" pitchFamily="34" charset="0"/>
              <a:buChar char="•"/>
            </a:pPr>
            <a:r>
              <a:rPr lang="en-US" sz="1400">
                <a:solidFill>
                  <a:sysClr val="windowText" lastClr="000000"/>
                </a:solidFill>
                <a:latin typeface="Segoe UI"/>
              </a:rPr>
              <a:t>Integrates with external databases to retain information between sessions.</a:t>
            </a:r>
          </a:p>
          <a:p>
            <a:pPr marL="285744" indent="-285744" defTabSz="914377">
              <a:buFont typeface="Arial" panose="020B0604020202020204" pitchFamily="34" charset="0"/>
              <a:buChar char="•"/>
            </a:pPr>
            <a:endParaRPr lang="en-US" sz="1200">
              <a:solidFill>
                <a:sysClr val="windowText" lastClr="000000"/>
              </a:solidFill>
              <a:latin typeface="Segoe UI"/>
            </a:endParaRPr>
          </a:p>
          <a:p>
            <a:pPr defTabSz="914377"/>
            <a:endParaRPr lang="en-US" sz="1000" b="1">
              <a:solidFill>
                <a:sysClr val="windowText" lastClr="000000"/>
              </a:solidFill>
              <a:latin typeface="Segoe UI"/>
            </a:endParaRPr>
          </a:p>
        </p:txBody>
      </p:sp>
    </p:spTree>
    <p:extLst>
      <p:ext uri="{BB962C8B-B14F-4D97-AF65-F5344CB8AC3E}">
        <p14:creationId xmlns:p14="http://schemas.microsoft.com/office/powerpoint/2010/main" val="2227542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90F7774-4F5E-ED23-2092-FF219B4B9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EE6E79-B4ED-C0EA-0448-226D5C307C23}"/>
              </a:ext>
            </a:extLst>
          </p:cNvPr>
          <p:cNvSpPr>
            <a:spLocks noGrp="1"/>
          </p:cNvSpPr>
          <p:nvPr>
            <p:ph type="title"/>
          </p:nvPr>
        </p:nvSpPr>
        <p:spPr/>
        <p:txBody>
          <a:bodyPr/>
          <a:lstStyle/>
          <a:p>
            <a:r>
              <a:rPr lang="en-US" err="1"/>
              <a:t>LangGraph</a:t>
            </a:r>
            <a:r>
              <a:rPr lang="en-US"/>
              <a:t> – Persistence Glossary</a:t>
            </a:r>
          </a:p>
        </p:txBody>
      </p:sp>
      <p:sp>
        <p:nvSpPr>
          <p:cNvPr id="8" name="TextBox 7">
            <a:extLst>
              <a:ext uri="{FF2B5EF4-FFF2-40B4-BE49-F238E27FC236}">
                <a16:creationId xmlns:a16="http://schemas.microsoft.com/office/drawing/2014/main" id="{66AC6956-5D4C-837B-4342-FB2F7DB9D215}"/>
              </a:ext>
            </a:extLst>
          </p:cNvPr>
          <p:cNvSpPr txBox="1"/>
          <p:nvPr/>
        </p:nvSpPr>
        <p:spPr>
          <a:xfrm>
            <a:off x="5155211" y="6588782"/>
            <a:ext cx="6811819" cy="261610"/>
          </a:xfrm>
          <a:prstGeom prst="rect">
            <a:avLst/>
          </a:prstGeom>
          <a:noFill/>
        </p:spPr>
        <p:txBody>
          <a:bodyPr wrap="square">
            <a:spAutoFit/>
          </a:bodyPr>
          <a:lstStyle/>
          <a:p>
            <a:pPr algn="r"/>
            <a:r>
              <a:rPr lang="en-US" sz="1100"/>
              <a:t>Source: https://langchain-ai.github.io/langgraph/concepts/persistence/</a:t>
            </a:r>
          </a:p>
        </p:txBody>
      </p:sp>
      <p:pic>
        <p:nvPicPr>
          <p:cNvPr id="2050" name="Picture 2" descr="Replay">
            <a:extLst>
              <a:ext uri="{FF2B5EF4-FFF2-40B4-BE49-F238E27FC236}">
                <a16:creationId xmlns:a16="http://schemas.microsoft.com/office/drawing/2014/main" id="{B053CC19-5D15-A5A2-B862-CF5140D41CB2}"/>
              </a:ext>
            </a:extLst>
          </p:cNvPr>
          <p:cNvPicPr>
            <a:picLocks noChangeAspect="1" noChangeArrowheads="1"/>
          </p:cNvPicPr>
          <p:nvPr/>
        </p:nvPicPr>
        <p:blipFill>
          <a:blip r:embed="rId2">
            <a:duotone>
              <a:prstClr val="black"/>
              <a:srgbClr val="D9C3A5">
                <a:tint val="50000"/>
                <a:satMod val="180000"/>
              </a:srgbClr>
            </a:duotone>
            <a:alphaModFix/>
            <a:extLst>
              <a:ext uri="{28A0092B-C50C-407E-A947-70E740481C1C}">
                <a14:useLocalDpi xmlns:a14="http://schemas.microsoft.com/office/drawing/2010/main" val="0"/>
              </a:ext>
            </a:extLst>
          </a:blip>
          <a:srcRect/>
          <a:stretch>
            <a:fillRect/>
          </a:stretch>
        </p:blipFill>
        <p:spPr bwMode="auto">
          <a:xfrm>
            <a:off x="155509" y="1382145"/>
            <a:ext cx="12036492" cy="5214247"/>
          </a:xfrm>
          <a:prstGeom prst="rect">
            <a:avLst/>
          </a:prstGeom>
          <a:solidFill>
            <a:srgbClr val="F9EEDF"/>
          </a:solidFill>
        </p:spPr>
      </p:pic>
    </p:spTree>
    <p:extLst>
      <p:ext uri="{BB962C8B-B14F-4D97-AF65-F5344CB8AC3E}">
        <p14:creationId xmlns:p14="http://schemas.microsoft.com/office/powerpoint/2010/main" val="1750090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E721E-DFF2-0DBB-AA1F-30F65816D245}"/>
              </a:ext>
            </a:extLst>
          </p:cNvPr>
          <p:cNvSpPr>
            <a:spLocks noGrp="1"/>
          </p:cNvSpPr>
          <p:nvPr>
            <p:ph type="title"/>
          </p:nvPr>
        </p:nvSpPr>
        <p:spPr/>
        <p:txBody>
          <a:bodyPr/>
          <a:lstStyle/>
          <a:p>
            <a:r>
              <a:rPr lang="en-US" err="1"/>
              <a:t>LangGraph</a:t>
            </a:r>
            <a:r>
              <a:rPr lang="en-US"/>
              <a:t> - </a:t>
            </a:r>
            <a:r>
              <a:rPr lang="en-US" err="1"/>
              <a:t>Checkpointers</a:t>
            </a:r>
            <a:endParaRPr lang="en-US"/>
          </a:p>
        </p:txBody>
      </p:sp>
      <p:sp>
        <p:nvSpPr>
          <p:cNvPr id="3" name="Content Placeholder 2">
            <a:extLst>
              <a:ext uri="{FF2B5EF4-FFF2-40B4-BE49-F238E27FC236}">
                <a16:creationId xmlns:a16="http://schemas.microsoft.com/office/drawing/2014/main" id="{BDD5D739-A87F-4160-C5D2-1E34A0B21A55}"/>
              </a:ext>
            </a:extLst>
          </p:cNvPr>
          <p:cNvSpPr>
            <a:spLocks noGrp="1"/>
          </p:cNvSpPr>
          <p:nvPr>
            <p:ph sz="quarter" idx="27"/>
          </p:nvPr>
        </p:nvSpPr>
        <p:spPr>
          <a:xfrm>
            <a:off x="563563" y="1357460"/>
            <a:ext cx="11205651" cy="4997144"/>
          </a:xfrm>
          <a:solidFill>
            <a:schemeClr val="bg2">
              <a:lumMod val="95000"/>
              <a:alpha val="61000"/>
            </a:schemeClr>
          </a:solidFill>
          <a:effectLst>
            <a:outerShdw blurRad="50800" dist="38100" dir="2700000" algn="tl" rotWithShape="0">
              <a:prstClr val="black">
                <a:alpha val="40000"/>
              </a:prstClr>
            </a:outerShdw>
          </a:effectLst>
        </p:spPr>
        <p:txBody>
          <a:bodyPr>
            <a:noAutofit/>
          </a:bodyPr>
          <a:lstStyle/>
          <a:p>
            <a:pPr>
              <a:buNone/>
            </a:pPr>
            <a:r>
              <a:rPr lang="en-US" sz="1700" b="1">
                <a:solidFill>
                  <a:schemeClr val="accent2"/>
                </a:solidFill>
                <a:latin typeface="+mj-lt"/>
              </a:rPr>
              <a:t>Easy state management. </a:t>
            </a:r>
            <a:r>
              <a:rPr lang="en-US" sz="1700">
                <a:latin typeface="+mj-lt"/>
              </a:rPr>
              <a:t>Capture and store the current state of agents, including the data they're handling, their internal status, and relevant context. This simplifies tracking the progress and condition of your agents.</a:t>
            </a:r>
          </a:p>
          <a:p>
            <a:pPr>
              <a:buNone/>
            </a:pPr>
            <a:r>
              <a:rPr lang="en-US" sz="1700" b="1">
                <a:solidFill>
                  <a:schemeClr val="accent2"/>
                </a:solidFill>
                <a:latin typeface="+mj-lt"/>
              </a:rPr>
              <a:t>Reliable persistence. </a:t>
            </a:r>
            <a:r>
              <a:rPr lang="en-US" sz="1700">
                <a:latin typeface="+mj-lt"/>
              </a:rPr>
              <a:t>Save states securely to durable storage (like databases or file systems). This means your application can easily recover its previous state after restarts or system crashes, minimizing downtime and ensuring reliability.</a:t>
            </a:r>
          </a:p>
          <a:p>
            <a:pPr>
              <a:buNone/>
            </a:pPr>
            <a:r>
              <a:rPr lang="en-US" sz="1700" b="1">
                <a:solidFill>
                  <a:schemeClr val="accent2"/>
                </a:solidFill>
                <a:latin typeface="+mj-lt"/>
              </a:rPr>
              <a:t>Effortless restoration. </a:t>
            </a:r>
            <a:r>
              <a:rPr lang="en-US" sz="1700">
                <a:latin typeface="+mj-lt"/>
              </a:rPr>
              <a:t>Restore agents to previously saved checkpoints. This feature allows applications to resume smoothly from specific, stable points without reprocessing earlier steps.</a:t>
            </a:r>
          </a:p>
          <a:p>
            <a:pPr>
              <a:buNone/>
            </a:pPr>
            <a:r>
              <a:rPr lang="en-US" sz="1700" b="1">
                <a:solidFill>
                  <a:schemeClr val="accent2"/>
                </a:solidFill>
                <a:latin typeface="+mj-lt"/>
              </a:rPr>
              <a:t>Consistency across agents. </a:t>
            </a:r>
            <a:r>
              <a:rPr lang="en-US" sz="1700">
                <a:latin typeface="+mj-lt"/>
              </a:rPr>
              <a:t>In distributed or multi-agent systems, </a:t>
            </a:r>
            <a:r>
              <a:rPr lang="en-US" sz="1700" err="1">
                <a:latin typeface="+mj-lt"/>
              </a:rPr>
              <a:t>checkpointers</a:t>
            </a:r>
            <a:r>
              <a:rPr lang="en-US" sz="1700">
                <a:latin typeface="+mj-lt"/>
              </a:rPr>
              <a:t> ensure consistent states by coordinating checkpoints across different agents, even when they operate in separate nodes or environments.</a:t>
            </a:r>
          </a:p>
          <a:p>
            <a:pPr>
              <a:buNone/>
            </a:pPr>
            <a:r>
              <a:rPr lang="en-US" sz="1700" b="1">
                <a:solidFill>
                  <a:schemeClr val="accent2"/>
                </a:solidFill>
                <a:latin typeface="+mj-lt"/>
              </a:rPr>
              <a:t>Customizable configuration</a:t>
            </a:r>
            <a:r>
              <a:rPr lang="en-US" sz="1700" b="1">
                <a:latin typeface="+mj-lt"/>
              </a:rPr>
              <a:t>. </a:t>
            </a:r>
            <a:r>
              <a:rPr lang="en-US" sz="1700">
                <a:latin typeface="+mj-lt"/>
              </a:rPr>
              <a:t>Developers can control how often and under what conditions checkpoints are created. This flexibility helps balance performance and reliability based on specific needs.</a:t>
            </a:r>
          </a:p>
          <a:p>
            <a:pPr>
              <a:buNone/>
            </a:pPr>
            <a:r>
              <a:rPr lang="en-US" sz="1700" b="1">
                <a:solidFill>
                  <a:schemeClr val="accent2"/>
                </a:solidFill>
                <a:latin typeface="+mj-lt"/>
              </a:rPr>
              <a:t>Built-in memory. </a:t>
            </a:r>
            <a:r>
              <a:rPr lang="en-US" sz="1700">
                <a:latin typeface="+mj-lt"/>
              </a:rPr>
              <a:t>Enable agents to "remember" past interactions, essential for ongoing conversations or repetitive tasks. This persistent memory maintains context across multiple interactions, enhancing user experience and interaction continuity.</a:t>
            </a:r>
          </a:p>
          <a:p>
            <a:pPr>
              <a:buNone/>
            </a:pPr>
            <a:r>
              <a:rPr lang="en-US" sz="1700" b="1">
                <a:solidFill>
                  <a:schemeClr val="accent2"/>
                </a:solidFill>
                <a:latin typeface="+mj-lt"/>
              </a:rPr>
              <a:t>Time travel &amp; debugging</a:t>
            </a:r>
            <a:r>
              <a:rPr lang="en-US" sz="1700" b="1">
                <a:latin typeface="+mj-lt"/>
              </a:rPr>
              <a:t>. </a:t>
            </a:r>
            <a:r>
              <a:rPr lang="en-US" sz="1700">
                <a:latin typeface="+mj-lt"/>
              </a:rPr>
              <a:t>Allowing developers to replay past executions to review, debug, or analyze specific interactions. Additionally, developers can fork the graph state at any checkpoint, exploring alternative scenarios or debugging different pathways.</a:t>
            </a:r>
          </a:p>
        </p:txBody>
      </p:sp>
      <p:sp>
        <p:nvSpPr>
          <p:cNvPr id="8" name="TextBox 7">
            <a:extLst>
              <a:ext uri="{FF2B5EF4-FFF2-40B4-BE49-F238E27FC236}">
                <a16:creationId xmlns:a16="http://schemas.microsoft.com/office/drawing/2014/main" id="{3179AFFE-BD84-6032-5F9B-970F7A140D9D}"/>
              </a:ext>
            </a:extLst>
          </p:cNvPr>
          <p:cNvSpPr txBox="1"/>
          <p:nvPr/>
        </p:nvSpPr>
        <p:spPr>
          <a:xfrm>
            <a:off x="5230679" y="6538526"/>
            <a:ext cx="6814751" cy="461665"/>
          </a:xfrm>
          <a:prstGeom prst="rect">
            <a:avLst/>
          </a:prstGeom>
          <a:noFill/>
        </p:spPr>
        <p:txBody>
          <a:bodyPr wrap="square">
            <a:spAutoFit/>
          </a:bodyPr>
          <a:lstStyle/>
          <a:p>
            <a:pPr algn="r"/>
            <a:r>
              <a:rPr lang="en-US" sz="1200">
                <a:latin typeface="+mj-lt"/>
              </a:rPr>
              <a:t>Azure Cosmos DB </a:t>
            </a:r>
            <a:r>
              <a:rPr lang="en-US" sz="1200" err="1">
                <a:latin typeface="+mj-lt"/>
              </a:rPr>
              <a:t>Checkpointer</a:t>
            </a:r>
            <a:r>
              <a:rPr lang="en-US" sz="1200">
                <a:latin typeface="+mj-lt"/>
              </a:rPr>
              <a:t>: https://github.com/shengbo-ma/langgraph-checkpoint-cosmos</a:t>
            </a:r>
          </a:p>
        </p:txBody>
      </p:sp>
    </p:spTree>
    <p:extLst>
      <p:ext uri="{BB962C8B-B14F-4D97-AF65-F5344CB8AC3E}">
        <p14:creationId xmlns:p14="http://schemas.microsoft.com/office/powerpoint/2010/main" val="3763493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9D0C-4E9F-E6F6-50C0-A7AF87DEC4D6}"/>
              </a:ext>
            </a:extLst>
          </p:cNvPr>
          <p:cNvSpPr>
            <a:spLocks noGrp="1"/>
          </p:cNvSpPr>
          <p:nvPr>
            <p:ph type="title"/>
          </p:nvPr>
        </p:nvSpPr>
        <p:spPr>
          <a:xfrm>
            <a:off x="584200" y="2918225"/>
            <a:ext cx="5577840" cy="615553"/>
          </a:xfrm>
        </p:spPr>
        <p:txBody>
          <a:bodyPr/>
          <a:lstStyle/>
          <a:p>
            <a:r>
              <a:rPr lang="en-US"/>
              <a:t>Agent Specialization</a:t>
            </a:r>
          </a:p>
        </p:txBody>
      </p:sp>
    </p:spTree>
    <p:extLst>
      <p:ext uri="{BB962C8B-B14F-4D97-AF65-F5344CB8AC3E}">
        <p14:creationId xmlns:p14="http://schemas.microsoft.com/office/powerpoint/2010/main" val="2758927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D329B46-CA1A-CF5A-84C6-9EAB128B5D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D669F-3910-BFF4-85AF-AFEB7D7CE30D}"/>
              </a:ext>
            </a:extLst>
          </p:cNvPr>
          <p:cNvSpPr>
            <a:spLocks noGrp="1"/>
          </p:cNvSpPr>
          <p:nvPr>
            <p:ph type="title"/>
          </p:nvPr>
        </p:nvSpPr>
        <p:spPr/>
        <p:txBody>
          <a:bodyPr/>
          <a:lstStyle/>
          <a:p>
            <a:r>
              <a:rPr lang="en-US" err="1"/>
              <a:t>LangGraph</a:t>
            </a:r>
            <a:r>
              <a:rPr lang="en-US"/>
              <a:t> - Tools</a:t>
            </a:r>
          </a:p>
        </p:txBody>
      </p:sp>
      <p:sp>
        <p:nvSpPr>
          <p:cNvPr id="3" name="Content Placeholder 2">
            <a:extLst>
              <a:ext uri="{FF2B5EF4-FFF2-40B4-BE49-F238E27FC236}">
                <a16:creationId xmlns:a16="http://schemas.microsoft.com/office/drawing/2014/main" id="{5F5DA32E-D993-E0AE-BC41-29D16D175C6F}"/>
              </a:ext>
            </a:extLst>
          </p:cNvPr>
          <p:cNvSpPr>
            <a:spLocks noGrp="1"/>
          </p:cNvSpPr>
          <p:nvPr>
            <p:ph sz="quarter" idx="27"/>
          </p:nvPr>
        </p:nvSpPr>
        <p:spPr>
          <a:xfrm>
            <a:off x="367990" y="1447800"/>
            <a:ext cx="6027351" cy="4732339"/>
          </a:xfrm>
        </p:spPr>
        <p:txBody>
          <a:bodyPr>
            <a:noAutofit/>
          </a:bodyPr>
          <a:lstStyle/>
          <a:p>
            <a:pPr marL="0" indent="0">
              <a:buNone/>
            </a:pPr>
            <a:r>
              <a:rPr lang="en-US" sz="1800" b="1"/>
              <a:t>Tools</a:t>
            </a:r>
            <a:r>
              <a:rPr lang="en-US" sz="1800"/>
              <a:t> are an easy way to associate Python functions with a schema defining the functions name, description, and arguments.</a:t>
            </a:r>
          </a:p>
          <a:p>
            <a:pPr marL="0" indent="0">
              <a:buNone/>
            </a:pPr>
            <a:r>
              <a:rPr lang="en-US" sz="1800"/>
              <a:t>These can be invoked by a model, and outputs can be fed back into the model.</a:t>
            </a:r>
          </a:p>
          <a:p>
            <a:pPr marL="0" indent="0">
              <a:buNone/>
            </a:pPr>
            <a:r>
              <a:rPr lang="en-US" sz="1800"/>
              <a:t>Some outputs can be  “artifacts”, or objects that can’t be directly passed to a model but need to be passed to downstream tasks.  </a:t>
            </a:r>
          </a:p>
          <a:p>
            <a:pPr marL="0" indent="0">
              <a:buNone/>
            </a:pPr>
            <a:endParaRPr lang="en-US" sz="1800"/>
          </a:p>
          <a:p>
            <a:pPr marL="0" indent="0">
              <a:buNone/>
            </a:pPr>
            <a:r>
              <a:rPr lang="en-US" sz="1800" b="1">
                <a:solidFill>
                  <a:schemeClr val="accent2"/>
                </a:solidFill>
              </a:rPr>
              <a:t>Tips</a:t>
            </a:r>
          </a:p>
          <a:p>
            <a:r>
              <a:rPr lang="en-US" sz="1800"/>
              <a:t>Design tools with clear naming, documentation, proper type hints to facilitate ease of use by models.</a:t>
            </a:r>
          </a:p>
          <a:p>
            <a:r>
              <a:rPr lang="en-US" sz="1800"/>
              <a:t>Develop simple or narrowly scoped tools to ensure accurate and efficient model utilization.​</a:t>
            </a:r>
          </a:p>
          <a:p>
            <a:pPr marL="0" indent="0">
              <a:buNone/>
            </a:pPr>
            <a:endParaRPr lang="en-US" sz="1800"/>
          </a:p>
        </p:txBody>
      </p:sp>
      <p:sp>
        <p:nvSpPr>
          <p:cNvPr id="4" name="Content Placeholder 3">
            <a:extLst>
              <a:ext uri="{FF2B5EF4-FFF2-40B4-BE49-F238E27FC236}">
                <a16:creationId xmlns:a16="http://schemas.microsoft.com/office/drawing/2014/main" id="{2E4D0D6D-285E-7B09-69E7-A787E10D4BB4}"/>
              </a:ext>
            </a:extLst>
          </p:cNvPr>
          <p:cNvSpPr>
            <a:spLocks noGrp="1"/>
          </p:cNvSpPr>
          <p:nvPr>
            <p:ph sz="quarter" idx="28"/>
          </p:nvPr>
        </p:nvSpPr>
        <p:spPr>
          <a:xfrm>
            <a:off x="6591611" y="1693127"/>
            <a:ext cx="5324618" cy="3157655"/>
          </a:xfrm>
          <a:solidFill>
            <a:srgbClr val="F9F9F9">
              <a:alpha val="58000"/>
            </a:srgbClr>
          </a:solidFill>
          <a:effectLst>
            <a:outerShdw blurRad="50800" dist="38100" dir="2700000" algn="tl" rotWithShape="0">
              <a:prstClr val="black">
                <a:alpha val="40000"/>
              </a:prstClr>
            </a:outerShdw>
          </a:effectLst>
        </p:spPr>
        <p:txBody>
          <a:bodyPr lIns="144000" rIns="216000">
            <a:noAutofit/>
          </a:bodyPr>
          <a:lstStyle/>
          <a:p>
            <a:pPr marL="0" indent="0">
              <a:buNone/>
            </a:pPr>
            <a:r>
              <a:rPr lang="en-US" sz="2000">
                <a:solidFill>
                  <a:srgbClr val="0070C0"/>
                </a:solidFill>
              </a:rPr>
              <a:t>Example code:</a:t>
            </a:r>
          </a:p>
          <a:p>
            <a:pPr marL="0" indent="0">
              <a:buNone/>
            </a:pPr>
            <a:endParaRPr lang="en-US" sz="2000"/>
          </a:p>
          <a:p>
            <a:pPr marL="0" indent="0">
              <a:buNone/>
            </a:pPr>
            <a:r>
              <a:rPr lang="en-US" sz="1800">
                <a:latin typeface="Consolas" panose="020B0609020204030204" pitchFamily="49" charset="0"/>
              </a:rPr>
              <a:t>from </a:t>
            </a:r>
            <a:r>
              <a:rPr lang="en-US" sz="1800" err="1">
                <a:latin typeface="Consolas" panose="020B0609020204030204" pitchFamily="49" charset="0"/>
              </a:rPr>
              <a:t>langchain_core.tools</a:t>
            </a:r>
            <a:r>
              <a:rPr lang="en-US" sz="1800">
                <a:latin typeface="Consolas" panose="020B0609020204030204" pitchFamily="49" charset="0"/>
              </a:rPr>
              <a:t> import tool</a:t>
            </a:r>
          </a:p>
          <a:p>
            <a:pPr marL="0" indent="0">
              <a:buNone/>
            </a:pPr>
            <a:r>
              <a:rPr lang="en-US" sz="1800">
                <a:latin typeface="Consolas" panose="020B0609020204030204" pitchFamily="49" charset="0"/>
              </a:rPr>
              <a:t>@tool</a:t>
            </a:r>
          </a:p>
          <a:p>
            <a:pPr marL="0" indent="0">
              <a:buNone/>
            </a:pPr>
            <a:r>
              <a:rPr lang="en-US" sz="1800">
                <a:latin typeface="Consolas" panose="020B0609020204030204" pitchFamily="49" charset="0"/>
              </a:rPr>
              <a:t>def multiply(a: int, b: int) -&gt; int:</a:t>
            </a:r>
          </a:p>
          <a:p>
            <a:pPr marL="222245" lvl="1" indent="0">
              <a:buNone/>
            </a:pPr>
            <a:r>
              <a:rPr lang="en-US" sz="1400">
                <a:latin typeface="Consolas" panose="020B0609020204030204" pitchFamily="49" charset="0"/>
              </a:rPr>
              <a:t>"""Multiply two numbers.""“</a:t>
            </a:r>
          </a:p>
          <a:p>
            <a:pPr marL="0" indent="0">
              <a:buNone/>
            </a:pPr>
            <a:r>
              <a:rPr lang="en-US" sz="1800">
                <a:latin typeface="Consolas" panose="020B0609020204030204" pitchFamily="49" charset="0"/>
              </a:rPr>
              <a:t>return a * b</a:t>
            </a:r>
          </a:p>
        </p:txBody>
      </p:sp>
    </p:spTree>
    <p:extLst>
      <p:ext uri="{BB962C8B-B14F-4D97-AF65-F5344CB8AC3E}">
        <p14:creationId xmlns:p14="http://schemas.microsoft.com/office/powerpoint/2010/main" val="244274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ACB27-C5E8-6F65-A878-42B9953853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06D6FF-64C1-4B93-8EFE-E32C601A9FCF}"/>
              </a:ext>
            </a:extLst>
          </p:cNvPr>
          <p:cNvSpPr>
            <a:spLocks noGrp="1"/>
          </p:cNvSpPr>
          <p:nvPr>
            <p:ph type="title"/>
          </p:nvPr>
        </p:nvSpPr>
        <p:spPr>
          <a:xfrm>
            <a:off x="584201" y="1687117"/>
            <a:ext cx="4873171" cy="1846659"/>
          </a:xfrm>
        </p:spPr>
        <p:txBody>
          <a:bodyPr/>
          <a:lstStyle/>
          <a:p>
            <a:r>
              <a:rPr lang="en-US"/>
              <a:t>Introduction – patterns for building AI apps </a:t>
            </a:r>
          </a:p>
        </p:txBody>
      </p:sp>
    </p:spTree>
    <p:extLst>
      <p:ext uri="{BB962C8B-B14F-4D97-AF65-F5344CB8AC3E}">
        <p14:creationId xmlns:p14="http://schemas.microsoft.com/office/powerpoint/2010/main" val="186133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C98C7CF-0711-D67A-4B1A-FEB5FD273E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C8613E-91A4-FC15-8299-32BB42D491ED}"/>
              </a:ext>
            </a:extLst>
          </p:cNvPr>
          <p:cNvSpPr>
            <a:spLocks noGrp="1"/>
          </p:cNvSpPr>
          <p:nvPr>
            <p:ph type="title"/>
          </p:nvPr>
        </p:nvSpPr>
        <p:spPr>
          <a:xfrm>
            <a:off x="763207" y="3146237"/>
            <a:ext cx="11064240" cy="724535"/>
          </a:xfrm>
        </p:spPr>
        <p:txBody>
          <a:bodyPr anchor="ctr">
            <a:normAutofit fontScale="90000"/>
          </a:bodyPr>
          <a:lstStyle/>
          <a:p>
            <a:pPr algn="ctr"/>
            <a:r>
              <a:rPr lang="en-US"/>
              <a:t>Knowledge retrieval using Semantic Search</a:t>
            </a:r>
            <a:br>
              <a:rPr lang="en-US"/>
            </a:br>
            <a:r>
              <a:rPr lang="en-US"/>
              <a:t>in Azure Cosmos DB </a:t>
            </a:r>
          </a:p>
        </p:txBody>
      </p:sp>
    </p:spTree>
    <p:extLst>
      <p:ext uri="{BB962C8B-B14F-4D97-AF65-F5344CB8AC3E}">
        <p14:creationId xmlns:p14="http://schemas.microsoft.com/office/powerpoint/2010/main" val="310427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9B0C1A-E5B3-C0FA-831D-1E707156101E}"/>
            </a:ext>
          </a:extLst>
        </p:cNvPr>
        <p:cNvGrpSpPr/>
        <p:nvPr/>
      </p:nvGrpSpPr>
      <p:grpSpPr>
        <a:xfrm>
          <a:off x="0" y="0"/>
          <a:ext cx="0" cy="0"/>
          <a:chOff x="0" y="0"/>
          <a:chExt cx="0" cy="0"/>
        </a:xfrm>
      </p:grpSpPr>
      <p:sp>
        <p:nvSpPr>
          <p:cNvPr id="4" name="Text Placeholder 15">
            <a:extLst>
              <a:ext uri="{FF2B5EF4-FFF2-40B4-BE49-F238E27FC236}">
                <a16:creationId xmlns:a16="http://schemas.microsoft.com/office/drawing/2014/main" id="{3106D84C-4F60-7C25-B319-95FC3C4A7180}"/>
              </a:ext>
            </a:extLst>
          </p:cNvPr>
          <p:cNvSpPr txBox="1">
            <a:spLocks/>
          </p:cNvSpPr>
          <p:nvPr/>
        </p:nvSpPr>
        <p:spPr>
          <a:xfrm>
            <a:off x="588263" y="1039775"/>
            <a:ext cx="11018520" cy="369332"/>
          </a:xfrm>
          <a:prstGeom prst="rect">
            <a:avLst/>
          </a:prstGeom>
        </p:spPr>
        <p:txBody>
          <a:bodyPr vert="horz" wrap="square" lIns="0" tIns="0" rIns="0" bIns="0" rtlCol="0" anchor="t">
            <a:spAutoFit/>
          </a:bodyPr>
          <a:lstStyle>
            <a:lvl1pPr marL="127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algn="ctr" defTabSz="1371566" fontAlgn="base">
              <a:spcBef>
                <a:spcPct val="0"/>
              </a:spcBef>
              <a:spcAft>
                <a:spcPts val="1000"/>
              </a:spcAft>
              <a:buSzTx/>
              <a:tabLst>
                <a:tab pos="1371566" algn="l"/>
              </a:tabLst>
              <a:defRPr/>
            </a:pPr>
            <a:r>
              <a:rPr lang="en-US" sz="2400" b="1">
                <a:ln w="3175">
                  <a:noFill/>
                </a:ln>
                <a:solidFill>
                  <a:srgbClr val="BA3FC4"/>
                </a:solidFill>
                <a:latin typeface="Segoe UI Semibold" panose="020B0502040204020203" pitchFamily="34" charset="0"/>
                <a:cs typeface="Segoe UI Semibold" panose="020B0502040204020203" pitchFamily="34" charset="0"/>
              </a:rPr>
              <a:t>Cost-effective, low latency vector search at any scale</a:t>
            </a:r>
          </a:p>
        </p:txBody>
      </p:sp>
      <p:sp>
        <p:nvSpPr>
          <p:cNvPr id="11" name="Title 22">
            <a:extLst>
              <a:ext uri="{FF2B5EF4-FFF2-40B4-BE49-F238E27FC236}">
                <a16:creationId xmlns:a16="http://schemas.microsoft.com/office/drawing/2014/main" id="{8B106ABF-F0AB-B97B-5357-571591D44BD0}"/>
              </a:ext>
            </a:extLst>
          </p:cNvPr>
          <p:cNvSpPr>
            <a:spLocks noGrp="1"/>
          </p:cNvSpPr>
          <p:nvPr>
            <p:ph type="title"/>
          </p:nvPr>
        </p:nvSpPr>
        <p:spPr/>
        <p:txBody>
          <a:bodyPr>
            <a:normAutofit/>
          </a:bodyPr>
          <a:lstStyle/>
          <a:p>
            <a:pPr algn="ctr"/>
            <a:r>
              <a:rPr lang="en-US"/>
              <a:t>Microsoft </a:t>
            </a:r>
            <a:r>
              <a:rPr lang="en-US" err="1"/>
              <a:t>DiskANN</a:t>
            </a:r>
            <a:r>
              <a:rPr lang="en-US"/>
              <a:t> in Azure Cosmos DB</a:t>
            </a:r>
            <a:endParaRPr lang="en-US" spc="0"/>
          </a:p>
        </p:txBody>
      </p:sp>
      <p:grpSp>
        <p:nvGrpSpPr>
          <p:cNvPr id="23" name="Group 22">
            <a:extLst>
              <a:ext uri="{FF2B5EF4-FFF2-40B4-BE49-F238E27FC236}">
                <a16:creationId xmlns:a16="http://schemas.microsoft.com/office/drawing/2014/main" id="{B6FD5642-5F12-5441-AA28-6E446269D29F}"/>
              </a:ext>
            </a:extLst>
          </p:cNvPr>
          <p:cNvGrpSpPr/>
          <p:nvPr/>
        </p:nvGrpSpPr>
        <p:grpSpPr>
          <a:xfrm>
            <a:off x="8088948" y="1584597"/>
            <a:ext cx="3520440" cy="3441329"/>
            <a:chOff x="8088948" y="2003049"/>
            <a:chExt cx="3520440" cy="3441329"/>
          </a:xfrm>
        </p:grpSpPr>
        <p:sp>
          <p:nvSpPr>
            <p:cNvPr id="5" name="Rounded Rectangle 3">
              <a:extLst>
                <a:ext uri="{FF2B5EF4-FFF2-40B4-BE49-F238E27FC236}">
                  <a16:creationId xmlns:a16="http://schemas.microsoft.com/office/drawing/2014/main" id="{CF7A3060-35C4-F4BC-57C1-E445E9E8ECA9}"/>
                </a:ext>
                <a:ext uri="{C183D7F6-B498-43B3-948B-1728B52AA6E4}">
                  <adec:decorative xmlns:adec="http://schemas.microsoft.com/office/drawing/2017/decorative" val="1"/>
                </a:ext>
              </a:extLst>
            </p:cNvPr>
            <p:cNvSpPr>
              <a:spLocks/>
            </p:cNvSpPr>
            <p:nvPr/>
          </p:nvSpPr>
          <p:spPr bwMode="auto">
            <a:xfrm>
              <a:off x="8088948" y="2003049"/>
              <a:ext cx="3520440" cy="3441329"/>
            </a:xfrm>
            <a:prstGeom prst="roundRect">
              <a:avLst>
                <a:gd name="adj" fmla="val 4807"/>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200">
                <a:solidFill>
                  <a:srgbClr val="091F2C"/>
                </a:solidFill>
                <a:latin typeface="Segoe UI" panose="020B0502040204020203" pitchFamily="34" charset="0"/>
                <a:cs typeface="Segoe UI" panose="020B0502040204020203" pitchFamily="34" charset="0"/>
              </a:endParaRPr>
            </a:p>
          </p:txBody>
        </p:sp>
        <p:pic>
          <p:nvPicPr>
            <p:cNvPr id="16" name="x_0-wus-d3-775556d0412abd7071ef231526d419c2" descr="[animate output image]">
              <a:extLst>
                <a:ext uri="{FF2B5EF4-FFF2-40B4-BE49-F238E27FC236}">
                  <a16:creationId xmlns:a16="http://schemas.microsoft.com/office/drawing/2014/main" id="{B84A9A27-257F-94B3-EA41-ADBEBF5F6DC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662975" y="2741099"/>
              <a:ext cx="2372386" cy="2372382"/>
            </a:xfrm>
            <a:prstGeom prst="roundRect">
              <a:avLst>
                <a:gd name="adj" fmla="val 6263"/>
              </a:avLst>
            </a:prstGeom>
            <a:noFill/>
            <a:ln>
              <a:noFill/>
            </a:ln>
          </p:spPr>
        </p:pic>
        <p:sp>
          <p:nvSpPr>
            <p:cNvPr id="125" name="TextBox 124">
              <a:extLst>
                <a:ext uri="{FF2B5EF4-FFF2-40B4-BE49-F238E27FC236}">
                  <a16:creationId xmlns:a16="http://schemas.microsoft.com/office/drawing/2014/main" id="{90AF88A0-5B33-FFD1-F5FC-FDA0BC11275F}"/>
                </a:ext>
              </a:extLst>
            </p:cNvPr>
            <p:cNvSpPr txBox="1"/>
            <p:nvPr/>
          </p:nvSpPr>
          <p:spPr>
            <a:xfrm>
              <a:off x="8985993" y="2128797"/>
              <a:ext cx="1726351" cy="400110"/>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defTabSz="914377">
                <a:defRPr/>
              </a:pPr>
              <a:r>
                <a:rPr lang="en-US" b="1">
                  <a:solidFill>
                    <a:srgbClr val="000000"/>
                  </a:solidFill>
                  <a:latin typeface="Segoe UI Semibold" panose="020B0502040204020203" pitchFamily="34" charset="0"/>
                  <a:cs typeface="Segoe UI Semibold" panose="020B0502040204020203" pitchFamily="34" charset="0"/>
                </a:rPr>
                <a:t>Algorithms</a:t>
              </a:r>
            </a:p>
          </p:txBody>
        </p:sp>
      </p:grpSp>
      <p:grpSp>
        <p:nvGrpSpPr>
          <p:cNvPr id="7" name="Group 6">
            <a:extLst>
              <a:ext uri="{FF2B5EF4-FFF2-40B4-BE49-F238E27FC236}">
                <a16:creationId xmlns:a16="http://schemas.microsoft.com/office/drawing/2014/main" id="{71A7F70D-B1A1-62A1-D51E-3E190427919A}"/>
              </a:ext>
            </a:extLst>
          </p:cNvPr>
          <p:cNvGrpSpPr/>
          <p:nvPr/>
        </p:nvGrpSpPr>
        <p:grpSpPr>
          <a:xfrm>
            <a:off x="598865" y="5149642"/>
            <a:ext cx="11018519" cy="431963"/>
            <a:chOff x="598864" y="5677469"/>
            <a:chExt cx="11018519" cy="591570"/>
          </a:xfrm>
        </p:grpSpPr>
        <p:sp>
          <p:nvSpPr>
            <p:cNvPr id="6" name="Rounded Rectangle 5">
              <a:extLst>
                <a:ext uri="{FF2B5EF4-FFF2-40B4-BE49-F238E27FC236}">
                  <a16:creationId xmlns:a16="http://schemas.microsoft.com/office/drawing/2014/main" id="{77186BC6-4F94-909D-82BF-21B6322E6BE0}"/>
                </a:ext>
              </a:extLst>
            </p:cNvPr>
            <p:cNvSpPr/>
            <p:nvPr/>
          </p:nvSpPr>
          <p:spPr bwMode="auto">
            <a:xfrm>
              <a:off x="598864" y="5677469"/>
              <a:ext cx="11018519" cy="591570"/>
            </a:xfrm>
            <a:prstGeom prst="roundRect">
              <a:avLst>
                <a:gd name="adj" fmla="val 33334"/>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ln w="19050" cap="rnd">
              <a:noFill/>
              <a:headEnd type="none" w="med" len="med"/>
              <a:tailEnd type="none" w="med" len="med"/>
            </a:ln>
            <a:effectLst>
              <a:outerShdw blurRad="63500" dist="635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26" fontAlgn="base">
                <a:spcBef>
                  <a:spcPts val="600"/>
                </a:spcBef>
                <a:spcAft>
                  <a:spcPct val="0"/>
                </a:spcAft>
              </a:pPr>
              <a:endParaRPr lang="en-US" sz="700" b="1">
                <a:gradFill>
                  <a:gsLst>
                    <a:gs pos="70629">
                      <a:srgbClr val="FFFFFF"/>
                    </a:gs>
                    <a:gs pos="48951">
                      <a:srgbClr val="FFFFFF"/>
                    </a:gs>
                  </a:gsLst>
                  <a:path path="circle">
                    <a:fillToRect l="100000" t="100000"/>
                  </a:path>
                </a:gradFill>
                <a:latin typeface="Segoe UI Semibold" panose="020B0502040204020203" pitchFamily="34" charset="0"/>
              </a:endParaRPr>
            </a:p>
          </p:txBody>
        </p:sp>
        <p:sp>
          <p:nvSpPr>
            <p:cNvPr id="9" name="TextBox 8">
              <a:extLst>
                <a:ext uri="{FF2B5EF4-FFF2-40B4-BE49-F238E27FC236}">
                  <a16:creationId xmlns:a16="http://schemas.microsoft.com/office/drawing/2014/main" id="{EAB27149-AAAF-6A0E-F3B8-F97809592366}"/>
                </a:ext>
              </a:extLst>
            </p:cNvPr>
            <p:cNvSpPr txBox="1"/>
            <p:nvPr/>
          </p:nvSpPr>
          <p:spPr>
            <a:xfrm>
              <a:off x="1197113" y="5748443"/>
              <a:ext cx="1895368" cy="463647"/>
            </a:xfrm>
            <a:prstGeom prst="rect">
              <a:avLst/>
            </a:prstGeom>
            <a:noFill/>
          </p:spPr>
          <p:txBody>
            <a:bodyPr wrap="square" rtlCol="0">
              <a:spAutoFit/>
            </a:bodyPr>
            <a:lstStyle/>
            <a:p>
              <a:pPr algn="ctr" defTabSz="914377">
                <a:defRPr/>
              </a:pPr>
              <a:r>
                <a:rPr lang="en-US" sz="1600">
                  <a:solidFill>
                    <a:srgbClr val="FFFFFF"/>
                  </a:solidFill>
                  <a:latin typeface="+mj-lt"/>
                  <a:cs typeface="Segoe UI" panose="020B0502040204020203" pitchFamily="34" charset="0"/>
                </a:rPr>
                <a:t>Unlimited scale</a:t>
              </a:r>
            </a:p>
          </p:txBody>
        </p:sp>
        <p:sp>
          <p:nvSpPr>
            <p:cNvPr id="10" name="TextBox 9">
              <a:extLst>
                <a:ext uri="{FF2B5EF4-FFF2-40B4-BE49-F238E27FC236}">
                  <a16:creationId xmlns:a16="http://schemas.microsoft.com/office/drawing/2014/main" id="{28218FD5-D3F5-B84C-EC47-AD5C6F14BDDF}"/>
                </a:ext>
              </a:extLst>
            </p:cNvPr>
            <p:cNvSpPr txBox="1"/>
            <p:nvPr/>
          </p:nvSpPr>
          <p:spPr>
            <a:xfrm>
              <a:off x="3954329" y="5748443"/>
              <a:ext cx="1426737" cy="463647"/>
            </a:xfrm>
            <a:prstGeom prst="rect">
              <a:avLst/>
            </a:prstGeom>
            <a:noFill/>
          </p:spPr>
          <p:txBody>
            <a:bodyPr wrap="square" rtlCol="0">
              <a:spAutoFit/>
            </a:bodyPr>
            <a:lstStyle/>
            <a:p>
              <a:pPr algn="ctr" defTabSz="914377">
                <a:defRPr/>
              </a:pPr>
              <a:r>
                <a:rPr lang="en-US" sz="1600">
                  <a:solidFill>
                    <a:srgbClr val="FFFFFF"/>
                  </a:solidFill>
                  <a:latin typeface="+mj-lt"/>
                  <a:cs typeface="Segoe UI" panose="020B0502040204020203" pitchFamily="34" charset="0"/>
                </a:rPr>
                <a:t>Low latency</a:t>
              </a:r>
            </a:p>
          </p:txBody>
        </p:sp>
        <p:sp>
          <p:nvSpPr>
            <p:cNvPr id="13" name="TextBox 12">
              <a:extLst>
                <a:ext uri="{FF2B5EF4-FFF2-40B4-BE49-F238E27FC236}">
                  <a16:creationId xmlns:a16="http://schemas.microsoft.com/office/drawing/2014/main" id="{D73D6FE2-6ED5-F689-DB36-2EA0C366F066}"/>
                </a:ext>
              </a:extLst>
            </p:cNvPr>
            <p:cNvSpPr txBox="1"/>
            <p:nvPr/>
          </p:nvSpPr>
          <p:spPr>
            <a:xfrm>
              <a:off x="6242916" y="5748443"/>
              <a:ext cx="2630861" cy="463647"/>
            </a:xfrm>
            <a:prstGeom prst="rect">
              <a:avLst/>
            </a:prstGeom>
            <a:noFill/>
          </p:spPr>
          <p:txBody>
            <a:bodyPr wrap="square" rtlCol="0">
              <a:spAutoFit/>
            </a:bodyPr>
            <a:lstStyle/>
            <a:p>
              <a:pPr algn="ctr" defTabSz="914377">
                <a:defRPr/>
              </a:pPr>
              <a:r>
                <a:rPr lang="en-US" sz="1600">
                  <a:solidFill>
                    <a:srgbClr val="FFFFFF"/>
                  </a:solidFill>
                  <a:latin typeface="+mj-lt"/>
                  <a:cs typeface="Segoe UI" panose="020B0502040204020203" pitchFamily="34" charset="0"/>
                </a:rPr>
                <a:t>Robust to data changes</a:t>
              </a:r>
            </a:p>
          </p:txBody>
        </p:sp>
        <p:sp>
          <p:nvSpPr>
            <p:cNvPr id="14" name="TextBox 13">
              <a:extLst>
                <a:ext uri="{FF2B5EF4-FFF2-40B4-BE49-F238E27FC236}">
                  <a16:creationId xmlns:a16="http://schemas.microsoft.com/office/drawing/2014/main" id="{6B368901-9D2B-DBF0-1C3C-A99F0AFBDEBD}"/>
                </a:ext>
              </a:extLst>
            </p:cNvPr>
            <p:cNvSpPr txBox="1"/>
            <p:nvPr/>
          </p:nvSpPr>
          <p:spPr>
            <a:xfrm>
              <a:off x="9735626" y="5748443"/>
              <a:ext cx="1259261" cy="463647"/>
            </a:xfrm>
            <a:prstGeom prst="rect">
              <a:avLst/>
            </a:prstGeom>
            <a:noFill/>
          </p:spPr>
          <p:txBody>
            <a:bodyPr wrap="square" rtlCol="0">
              <a:spAutoFit/>
            </a:bodyPr>
            <a:lstStyle/>
            <a:p>
              <a:pPr algn="ctr" defTabSz="914377">
                <a:defRPr/>
              </a:pPr>
              <a:r>
                <a:rPr lang="en-US" sz="1600">
                  <a:solidFill>
                    <a:srgbClr val="FFFFFF"/>
                  </a:solidFill>
                  <a:latin typeface="+mj-lt"/>
                  <a:cs typeface="Segoe UI" panose="020B0502040204020203" pitchFamily="34" charset="0"/>
                </a:rPr>
                <a:t>Serverless</a:t>
              </a:r>
            </a:p>
          </p:txBody>
        </p:sp>
        <p:cxnSp>
          <p:nvCxnSpPr>
            <p:cNvPr id="31" name="Straight Connector 30">
              <a:extLst>
                <a:ext uri="{FF2B5EF4-FFF2-40B4-BE49-F238E27FC236}">
                  <a16:creationId xmlns:a16="http://schemas.microsoft.com/office/drawing/2014/main" id="{C14113F8-4AD7-AC05-74BC-7B064A81B241}"/>
                </a:ext>
              </a:extLst>
            </p:cNvPr>
            <p:cNvCxnSpPr>
              <a:cxnSpLocks/>
            </p:cNvCxnSpPr>
            <p:nvPr/>
          </p:nvCxnSpPr>
          <p:spPr>
            <a:xfrm>
              <a:off x="3523406"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3786377-DCBD-8565-83A8-FE4C8068FEF5}"/>
                </a:ext>
              </a:extLst>
            </p:cNvPr>
            <p:cNvCxnSpPr>
              <a:cxnSpLocks/>
            </p:cNvCxnSpPr>
            <p:nvPr/>
          </p:nvCxnSpPr>
          <p:spPr>
            <a:xfrm>
              <a:off x="581199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336B536-B7C5-B8CB-92AD-8A9107E776F7}"/>
                </a:ext>
              </a:extLst>
            </p:cNvPr>
            <p:cNvCxnSpPr>
              <a:cxnSpLocks/>
            </p:cNvCxnSpPr>
            <p:nvPr/>
          </p:nvCxnSpPr>
          <p:spPr>
            <a:xfrm>
              <a:off x="9304702" y="5833342"/>
              <a:ext cx="0" cy="338554"/>
            </a:xfrm>
            <a:prstGeom prst="line">
              <a:avLst/>
            </a:prstGeom>
            <a:ln>
              <a:solidFill>
                <a:schemeClr val="tx1">
                  <a:alpha val="2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C957586-1C50-D347-FC12-336A753D11F0}"/>
              </a:ext>
            </a:extLst>
          </p:cNvPr>
          <p:cNvGrpSpPr/>
          <p:nvPr/>
        </p:nvGrpSpPr>
        <p:grpSpPr>
          <a:xfrm>
            <a:off x="590868" y="1584596"/>
            <a:ext cx="3520440" cy="3441330"/>
            <a:chOff x="590868" y="2003049"/>
            <a:chExt cx="3520440" cy="3441329"/>
          </a:xfrm>
        </p:grpSpPr>
        <p:sp>
          <p:nvSpPr>
            <p:cNvPr id="32" name="Rounded Rectangle 3">
              <a:extLst>
                <a:ext uri="{FF2B5EF4-FFF2-40B4-BE49-F238E27FC236}">
                  <a16:creationId xmlns:a16="http://schemas.microsoft.com/office/drawing/2014/main" id="{B7D5F8D8-9F56-DBB4-D85F-FDD417215108}"/>
                </a:ext>
                <a:ext uri="{C183D7F6-B498-43B3-948B-1728B52AA6E4}">
                  <adec:decorative xmlns:adec="http://schemas.microsoft.com/office/drawing/2017/decorative" val="1"/>
                </a:ext>
              </a:extLst>
            </p:cNvPr>
            <p:cNvSpPr>
              <a:spLocks/>
            </p:cNvSpPr>
            <p:nvPr/>
          </p:nvSpPr>
          <p:spPr bwMode="auto">
            <a:xfrm>
              <a:off x="59086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defRPr/>
              </a:pPr>
              <a:endParaRPr lang="en-US" sz="1200">
                <a:solidFill>
                  <a:srgbClr val="091F2C"/>
                </a:solidFill>
                <a:latin typeface="Segoe UI" panose="020B0502040204020203" pitchFamily="34" charset="0"/>
                <a:cs typeface="Segoe UI" panose="020B0502040204020203" pitchFamily="34" charset="0"/>
              </a:endParaRPr>
            </a:p>
          </p:txBody>
        </p:sp>
        <p:sp>
          <p:nvSpPr>
            <p:cNvPr id="17" name="TextBox 16">
              <a:extLst>
                <a:ext uri="{FF2B5EF4-FFF2-40B4-BE49-F238E27FC236}">
                  <a16:creationId xmlns:a16="http://schemas.microsoft.com/office/drawing/2014/main" id="{4E95B14D-CC94-31EA-9EC6-FAB68E197FC1}"/>
                </a:ext>
              </a:extLst>
            </p:cNvPr>
            <p:cNvSpPr txBox="1"/>
            <p:nvPr/>
          </p:nvSpPr>
          <p:spPr>
            <a:xfrm>
              <a:off x="1106748" y="2630685"/>
              <a:ext cx="2488681" cy="531043"/>
            </a:xfrm>
            <a:prstGeom prst="rect">
              <a:avLst/>
            </a:prstGeom>
            <a:noFill/>
          </p:spPr>
          <p:txBody>
            <a:bodyPr wrap="square">
              <a:spAutoFit/>
            </a:bodyPr>
            <a:lstStyle/>
            <a:p>
              <a:pPr algn="ctr" defTabSz="914377">
                <a:defRPr/>
              </a:pPr>
              <a:r>
                <a:rPr lang="en-US">
                  <a:solidFill>
                    <a:srgbClr val="49C5B1"/>
                  </a:solidFill>
                  <a:latin typeface="Segoe UI" panose="020B0502040204020203" pitchFamily="34" charset="0"/>
                  <a:cs typeface="Segoe UI" panose="020B0502040204020203" pitchFamily="34" charset="0"/>
                </a:rPr>
                <a:t>Large Vectors</a:t>
              </a:r>
            </a:p>
            <a:p>
              <a:pPr algn="ctr" defTabSz="914377">
                <a:defRPr/>
              </a:pPr>
              <a:r>
                <a:rPr lang="en-US" sz="1051">
                  <a:solidFill>
                    <a:srgbClr val="49C5B1"/>
                  </a:solidFill>
                  <a:latin typeface="Segoe UI" panose="020B0502040204020203" pitchFamily="34" charset="0"/>
                  <a:cs typeface="Segoe UI" panose="020B0502040204020203" pitchFamily="34" charset="0"/>
                </a:rPr>
                <a:t>{ D1, D2, D3, D4, D5, …, D99, D100 }</a:t>
              </a:r>
            </a:p>
          </p:txBody>
        </p:sp>
        <p:sp>
          <p:nvSpPr>
            <p:cNvPr id="18" name="TextBox 17">
              <a:extLst>
                <a:ext uri="{FF2B5EF4-FFF2-40B4-BE49-F238E27FC236}">
                  <a16:creationId xmlns:a16="http://schemas.microsoft.com/office/drawing/2014/main" id="{38B5C510-C162-95CE-C36C-E8430BA6207B}"/>
                </a:ext>
              </a:extLst>
            </p:cNvPr>
            <p:cNvSpPr txBox="1"/>
            <p:nvPr/>
          </p:nvSpPr>
          <p:spPr>
            <a:xfrm>
              <a:off x="1106748" y="4762715"/>
              <a:ext cx="2488680" cy="531043"/>
            </a:xfrm>
            <a:prstGeom prst="rect">
              <a:avLst/>
            </a:prstGeom>
            <a:noFill/>
          </p:spPr>
          <p:txBody>
            <a:bodyPr wrap="square" rtlCol="0">
              <a:spAutoFit/>
            </a:bodyPr>
            <a:lstStyle/>
            <a:p>
              <a:pPr algn="ctr" defTabSz="914377">
                <a:defRPr/>
              </a:pPr>
              <a:r>
                <a:rPr lang="en-US">
                  <a:solidFill>
                    <a:srgbClr val="C03BC4"/>
                  </a:solidFill>
                  <a:latin typeface="Segoe UI" panose="020B0502040204020203" pitchFamily="34" charset="0"/>
                  <a:cs typeface="Segoe UI" panose="020B0502040204020203" pitchFamily="34" charset="0"/>
                </a:rPr>
                <a:t>Compressed Vectors</a:t>
              </a:r>
            </a:p>
            <a:p>
              <a:pPr algn="ctr" defTabSz="914377">
                <a:defRPr/>
              </a:pPr>
              <a:r>
                <a:rPr lang="en-US" sz="1051">
                  <a:solidFill>
                    <a:srgbClr val="C03BC4"/>
                  </a:solidFill>
                  <a:latin typeface="Segoe UI" panose="020B0502040204020203" pitchFamily="34" charset="0"/>
                  <a:cs typeface="Segoe UI" panose="020B0502040204020203" pitchFamily="34" charset="0"/>
                </a:rPr>
                <a:t>{ D1, D2 .., D10 }</a:t>
              </a:r>
            </a:p>
          </p:txBody>
        </p:sp>
        <p:sp>
          <p:nvSpPr>
            <p:cNvPr id="15" name="TextBox 14">
              <a:extLst>
                <a:ext uri="{FF2B5EF4-FFF2-40B4-BE49-F238E27FC236}">
                  <a16:creationId xmlns:a16="http://schemas.microsoft.com/office/drawing/2014/main" id="{D072CB9C-2B44-CFA9-4E96-C215349C37F3}"/>
                </a:ext>
              </a:extLst>
            </p:cNvPr>
            <p:cNvSpPr txBox="1"/>
            <p:nvPr/>
          </p:nvSpPr>
          <p:spPr>
            <a:xfrm>
              <a:off x="1042227" y="2128797"/>
              <a:ext cx="2617723" cy="400110"/>
            </a:xfrm>
            <a:prstGeom prst="rect">
              <a:avLst/>
            </a:prstGeom>
            <a:noFill/>
          </p:spPr>
          <p:txBody>
            <a:bodyPr wrap="square" rtlCol="0">
              <a:spAutoFit/>
            </a:bodyPr>
            <a:lstStyle/>
            <a:p>
              <a:pPr algn="ctr" defTabSz="914377">
                <a:defRPr/>
              </a:pPr>
              <a:r>
                <a:rPr lang="en-US" sz="2000" b="1">
                  <a:solidFill>
                    <a:srgbClr val="000000"/>
                  </a:solidFill>
                  <a:latin typeface="Segoe UI Semibold" panose="020B0502040204020203" pitchFamily="34" charset="0"/>
                  <a:cs typeface="Segoe UI Semibold" panose="020B0502040204020203" pitchFamily="34" charset="0"/>
                </a:rPr>
                <a:t>Vector compression</a:t>
              </a:r>
            </a:p>
          </p:txBody>
        </p:sp>
        <p:sp>
          <p:nvSpPr>
            <p:cNvPr id="64" name="TextBox 63">
              <a:extLst>
                <a:ext uri="{FF2B5EF4-FFF2-40B4-BE49-F238E27FC236}">
                  <a16:creationId xmlns:a16="http://schemas.microsoft.com/office/drawing/2014/main" id="{0576BB0A-CF89-0DB7-48E1-FE91111E6324}"/>
                </a:ext>
              </a:extLst>
            </p:cNvPr>
            <p:cNvSpPr txBox="1"/>
            <p:nvPr/>
          </p:nvSpPr>
          <p:spPr>
            <a:xfrm>
              <a:off x="1534855" y="3770695"/>
              <a:ext cx="1632467" cy="471076"/>
            </a:xfrm>
            <a:prstGeom prst="roundRect">
              <a:avLst>
                <a:gd name="adj" fmla="val 13771"/>
              </a:avLst>
            </a:prstGeom>
            <a:solidFill>
              <a:srgbClr val="8661C5"/>
            </a:solidFill>
            <a:ln>
              <a:noFill/>
            </a:ln>
            <a:effectLst>
              <a:outerShdw blurRad="63500" dist="63500" dir="2700000" algn="tl" rotWithShape="0">
                <a:prstClr val="black">
                  <a:alpha val="50000"/>
                </a:prstClr>
              </a:outerShdw>
            </a:effectLst>
          </p:spPr>
          <p:txBody>
            <a:bodyPr wrap="square" rtlCol="0" anchor="ctr">
              <a:noAutofit/>
            </a:bodyPr>
            <a:lstStyle/>
            <a:p>
              <a:pPr algn="ctr" defTabSz="914377">
                <a:defRPr/>
              </a:pPr>
              <a:r>
                <a:rPr lang="en-US">
                  <a:solidFill>
                    <a:srgbClr val="FFFFFF"/>
                  </a:solidFill>
                  <a:latin typeface="Segoe UI" panose="020B0502040204020203" pitchFamily="34" charset="0"/>
                  <a:cs typeface="Segoe UI" panose="020B0502040204020203" pitchFamily="34" charset="0"/>
                </a:rPr>
                <a:t>Quantization</a:t>
              </a:r>
              <a:endParaRPr lang="en-US" sz="1400">
                <a:solidFill>
                  <a:srgbClr val="FFFFFF"/>
                </a:solidFill>
                <a:latin typeface="Segoe UI" panose="020B0502040204020203" pitchFamily="34" charset="0"/>
                <a:cs typeface="Segoe UI" panose="020B0502040204020203" pitchFamily="34" charset="0"/>
              </a:endParaRPr>
            </a:p>
          </p:txBody>
        </p:sp>
        <p:cxnSp>
          <p:nvCxnSpPr>
            <p:cNvPr id="2" name="Straight Arrow Connector 1">
              <a:extLst>
                <a:ext uri="{FF2B5EF4-FFF2-40B4-BE49-F238E27FC236}">
                  <a16:creationId xmlns:a16="http://schemas.microsoft.com/office/drawing/2014/main" id="{C878881A-8B82-DDCA-274B-6687A0276DE1}"/>
                </a:ext>
                <a:ext uri="{C183D7F6-B498-43B3-948B-1728B52AA6E4}">
                  <adec:decorative xmlns:adec="http://schemas.microsoft.com/office/drawing/2017/decorative" val="1"/>
                </a:ext>
              </a:extLst>
            </p:cNvPr>
            <p:cNvCxnSpPr>
              <a:cxnSpLocks/>
            </p:cNvCxnSpPr>
            <p:nvPr/>
          </p:nvCxnSpPr>
          <p:spPr>
            <a:xfrm>
              <a:off x="2351088" y="3271287"/>
              <a:ext cx="0" cy="440904"/>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C739794-F159-9202-600B-B6836B412C1C}"/>
                </a:ext>
                <a:ext uri="{C183D7F6-B498-43B3-948B-1728B52AA6E4}">
                  <adec:decorative xmlns:adec="http://schemas.microsoft.com/office/drawing/2017/decorative" val="1"/>
                </a:ext>
              </a:extLst>
            </p:cNvPr>
            <p:cNvCxnSpPr>
              <a:cxnSpLocks/>
            </p:cNvCxnSpPr>
            <p:nvPr/>
          </p:nvCxnSpPr>
          <p:spPr>
            <a:xfrm>
              <a:off x="2351088" y="4343400"/>
              <a:ext cx="0" cy="440904"/>
            </a:xfrm>
            <a:prstGeom prst="straightConnector1">
              <a:avLst/>
            </a:prstGeom>
            <a:ln w="19050" cap="rnd">
              <a:gradFill flip="none" rotWithShape="1">
                <a:gsLst>
                  <a:gs pos="69000">
                    <a:srgbClr val="8661C5"/>
                  </a:gs>
                  <a:gs pos="35000">
                    <a:srgbClr val="C03BC4"/>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2826834-5E50-8CB9-BF0F-97D0500481DE}"/>
              </a:ext>
            </a:extLst>
          </p:cNvPr>
          <p:cNvGrpSpPr/>
          <p:nvPr/>
        </p:nvGrpSpPr>
        <p:grpSpPr>
          <a:xfrm>
            <a:off x="4339908" y="1584597"/>
            <a:ext cx="3520440" cy="3441329"/>
            <a:chOff x="4339908" y="2003049"/>
            <a:chExt cx="3520440" cy="3441329"/>
          </a:xfrm>
        </p:grpSpPr>
        <p:sp>
          <p:nvSpPr>
            <p:cNvPr id="3" name="Rounded Rectangle 3">
              <a:extLst>
                <a:ext uri="{FF2B5EF4-FFF2-40B4-BE49-F238E27FC236}">
                  <a16:creationId xmlns:a16="http://schemas.microsoft.com/office/drawing/2014/main" id="{FFD74270-2ABC-C56A-5B8B-79E217CDE8DB}"/>
                </a:ext>
                <a:ext uri="{C183D7F6-B498-43B3-948B-1728B52AA6E4}">
                  <adec:decorative xmlns:adec="http://schemas.microsoft.com/office/drawing/2017/decorative" val="1"/>
                </a:ext>
              </a:extLst>
            </p:cNvPr>
            <p:cNvSpPr>
              <a:spLocks/>
            </p:cNvSpPr>
            <p:nvPr/>
          </p:nvSpPr>
          <p:spPr bwMode="auto">
            <a:xfrm>
              <a:off x="4339908" y="2003049"/>
              <a:ext cx="3520440" cy="3441329"/>
            </a:xfrm>
            <a:prstGeom prst="roundRect">
              <a:avLst>
                <a:gd name="adj" fmla="val 5203"/>
              </a:avLst>
            </a:prstGeom>
            <a:noFill/>
            <a:ln w="15875">
              <a:solidFill>
                <a:srgbClr val="3A4953"/>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1200">
                <a:solidFill>
                  <a:srgbClr val="091F2C"/>
                </a:solidFill>
                <a:latin typeface="Segoe UI" panose="020B0502040204020203" pitchFamily="34" charset="0"/>
                <a:cs typeface="Segoe UI" panose="020B0502040204020203" pitchFamily="34" charset="0"/>
              </a:endParaRPr>
            </a:p>
          </p:txBody>
        </p:sp>
        <p:sp>
          <p:nvSpPr>
            <p:cNvPr id="108" name="Rounded Rectangle 4">
              <a:extLst>
                <a:ext uri="{FF2B5EF4-FFF2-40B4-BE49-F238E27FC236}">
                  <a16:creationId xmlns:a16="http://schemas.microsoft.com/office/drawing/2014/main" id="{516E0B2A-B6CB-F3F8-363C-3DD1D2EF7CD4}"/>
                </a:ext>
              </a:extLst>
            </p:cNvPr>
            <p:cNvSpPr/>
            <p:nvPr/>
          </p:nvSpPr>
          <p:spPr>
            <a:xfrm>
              <a:off x="4899658" y="3002528"/>
              <a:ext cx="2439290" cy="739618"/>
            </a:xfrm>
            <a:prstGeom prst="roundRect">
              <a:avLst>
                <a:gd name="adj" fmla="val 8391"/>
              </a:avLst>
            </a:prstGeom>
            <a:solidFill>
              <a:srgbClr val="49C5B1"/>
            </a:solidFill>
            <a:ln>
              <a:noFill/>
            </a:ln>
            <a:effectLst>
              <a:outerShdw blurRad="63500" dist="63500" dir="2700000" algn="tl" rotWithShape="0">
                <a:prstClr val="black">
                  <a:alpha val="50000"/>
                </a:prstClr>
              </a:outerShdw>
            </a:effectLst>
          </p:spPr>
          <p:txBody>
            <a:bodyPr wrap="square" rtlCol="0" anchor="t">
              <a:noAutofit/>
            </a:bodyPr>
            <a:lstStyle/>
            <a:p>
              <a:pPr algn="ctr" defTabSz="914377">
                <a:defRPr/>
              </a:pPr>
              <a:r>
                <a:rPr lang="en-US">
                  <a:solidFill>
                    <a:srgbClr val="091F2C"/>
                  </a:solidFill>
                  <a:latin typeface="Segoe UI" panose="020B0502040204020203" pitchFamily="34" charset="0"/>
                  <a:cs typeface="Segoe UI" panose="020B0502040204020203" pitchFamily="34" charset="0"/>
                </a:rPr>
                <a:t>RAM</a:t>
              </a:r>
            </a:p>
          </p:txBody>
        </p:sp>
        <p:sp>
          <p:nvSpPr>
            <p:cNvPr id="109" name="TextBox 108">
              <a:extLst>
                <a:ext uri="{FF2B5EF4-FFF2-40B4-BE49-F238E27FC236}">
                  <a16:creationId xmlns:a16="http://schemas.microsoft.com/office/drawing/2014/main" id="{12FEB0C4-4FDC-C053-E44E-38297021EEDC}"/>
                </a:ext>
              </a:extLst>
            </p:cNvPr>
            <p:cNvSpPr txBox="1"/>
            <p:nvPr/>
          </p:nvSpPr>
          <p:spPr>
            <a:xfrm>
              <a:off x="5115312" y="3344614"/>
              <a:ext cx="2007986" cy="338554"/>
            </a:xfrm>
            <a:prstGeom prst="rect">
              <a:avLst/>
            </a:prstGeom>
            <a:noFill/>
          </p:spPr>
          <p:txBody>
            <a:bodyPr wrap="none" rtlCol="0">
              <a:spAutoFit/>
            </a:bodyPr>
            <a:lstStyle/>
            <a:p>
              <a:pPr algn="ctr" defTabSz="914377">
                <a:defRPr/>
              </a:pPr>
              <a:r>
                <a:rPr lang="en-US" sz="1600">
                  <a:solidFill>
                    <a:srgbClr val="091F2C"/>
                  </a:solidFill>
                  <a:latin typeface="Segoe UI" panose="020B0502040204020203" pitchFamily="34" charset="0"/>
                  <a:cs typeface="Segoe UI" panose="020B0502040204020203" pitchFamily="34" charset="0"/>
                </a:rPr>
                <a:t>Compressed vectors</a:t>
              </a:r>
            </a:p>
          </p:txBody>
        </p:sp>
        <p:sp>
          <p:nvSpPr>
            <p:cNvPr id="110" name="Rounded Rectangle 11">
              <a:extLst>
                <a:ext uri="{FF2B5EF4-FFF2-40B4-BE49-F238E27FC236}">
                  <a16:creationId xmlns:a16="http://schemas.microsoft.com/office/drawing/2014/main" id="{C0BFA81F-0981-2F27-18C3-4388AB38FE0F}"/>
                </a:ext>
              </a:extLst>
            </p:cNvPr>
            <p:cNvSpPr/>
            <p:nvPr/>
          </p:nvSpPr>
          <p:spPr>
            <a:xfrm>
              <a:off x="4899658" y="4496825"/>
              <a:ext cx="2439289" cy="739617"/>
            </a:xfrm>
            <a:prstGeom prst="roundRect">
              <a:avLst>
                <a:gd name="adj" fmla="val 12337"/>
              </a:avLst>
            </a:prstGeom>
            <a:solidFill>
              <a:srgbClr val="8661C5"/>
            </a:solidFill>
            <a:ln>
              <a:noFill/>
            </a:ln>
            <a:effectLst>
              <a:outerShdw blurRad="63500" dist="63500" dir="2700000" algn="tl" rotWithShape="0">
                <a:prstClr val="black">
                  <a:alpha val="50000"/>
                </a:prstClr>
              </a:outerShdw>
            </a:effectLst>
          </p:spPr>
          <p:txBody>
            <a:bodyPr wrap="square" rtlCol="0" anchor="t">
              <a:noAutofit/>
            </a:bodyPr>
            <a:lstStyle/>
            <a:p>
              <a:pPr algn="ctr" defTabSz="914377">
                <a:defRPr/>
              </a:pPr>
              <a:r>
                <a:rPr lang="en-US">
                  <a:solidFill>
                    <a:srgbClr val="FFFFFF"/>
                  </a:solidFill>
                  <a:latin typeface="Segoe UI" panose="020B0502040204020203" pitchFamily="34" charset="0"/>
                  <a:cs typeface="Segoe UI" panose="020B0502040204020203" pitchFamily="34" charset="0"/>
                </a:rPr>
                <a:t>SSD</a:t>
              </a:r>
            </a:p>
          </p:txBody>
        </p:sp>
        <p:sp>
          <p:nvSpPr>
            <p:cNvPr id="124" name="TextBox 123">
              <a:extLst>
                <a:ext uri="{FF2B5EF4-FFF2-40B4-BE49-F238E27FC236}">
                  <a16:creationId xmlns:a16="http://schemas.microsoft.com/office/drawing/2014/main" id="{2FDACCF9-FF25-C005-10F1-2BD810B211EB}"/>
                </a:ext>
              </a:extLst>
            </p:cNvPr>
            <p:cNvSpPr txBox="1"/>
            <p:nvPr/>
          </p:nvSpPr>
          <p:spPr>
            <a:xfrm>
              <a:off x="4513987" y="2128797"/>
              <a:ext cx="3236171" cy="707886"/>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000" i="0" u="none" strike="noStrike" cap="none" spc="0" normalizeH="0" baseline="0">
                  <a:ln>
                    <a:noFill/>
                  </a:ln>
                  <a:solidFill>
                    <a:srgbClr val="FFFFFF"/>
                  </a:solidFill>
                  <a:effectLst/>
                  <a:uLnTx/>
                  <a:uFillTx/>
                  <a:latin typeface="+mj-lt"/>
                </a:defRPr>
              </a:lvl1pPr>
            </a:lstStyle>
            <a:p>
              <a:pPr defTabSz="914377">
                <a:defRPr/>
              </a:pPr>
              <a:r>
                <a:rPr lang="en-US" b="1">
                  <a:solidFill>
                    <a:srgbClr val="000000"/>
                  </a:solidFill>
                  <a:latin typeface="Segoe UI Semibold" panose="020B0502040204020203" pitchFamily="34" charset="0"/>
                  <a:cs typeface="Segoe UI Semibold" panose="020B0502040204020203" pitchFamily="34" charset="0"/>
                </a:rPr>
                <a:t>Storage and</a:t>
              </a:r>
              <a:br>
                <a:rPr lang="en-US" b="1">
                  <a:solidFill>
                    <a:srgbClr val="000000"/>
                  </a:solidFill>
                  <a:latin typeface="Segoe UI Semibold" panose="020B0502040204020203" pitchFamily="34" charset="0"/>
                  <a:cs typeface="Segoe UI Semibold" panose="020B0502040204020203" pitchFamily="34" charset="0"/>
                </a:rPr>
              </a:br>
              <a:r>
                <a:rPr lang="en-US" b="1">
                  <a:solidFill>
                    <a:srgbClr val="000000"/>
                  </a:solidFill>
                  <a:latin typeface="Segoe UI Semibold" panose="020B0502040204020203" pitchFamily="34" charset="0"/>
                  <a:cs typeface="Segoe UI Semibold" panose="020B0502040204020203" pitchFamily="34" charset="0"/>
                </a:rPr>
                <a:t>graph construction</a:t>
              </a:r>
            </a:p>
          </p:txBody>
        </p:sp>
        <p:sp>
          <p:nvSpPr>
            <p:cNvPr id="19" name="TextBox 18">
              <a:extLst>
                <a:ext uri="{FF2B5EF4-FFF2-40B4-BE49-F238E27FC236}">
                  <a16:creationId xmlns:a16="http://schemas.microsoft.com/office/drawing/2014/main" id="{B20EE58E-FC66-E939-6D74-30076600A837}"/>
                </a:ext>
              </a:extLst>
            </p:cNvPr>
            <p:cNvSpPr txBox="1"/>
            <p:nvPr/>
          </p:nvSpPr>
          <p:spPr>
            <a:xfrm>
              <a:off x="5125185" y="4836519"/>
              <a:ext cx="1988237" cy="338554"/>
            </a:xfrm>
            <a:prstGeom prst="rect">
              <a:avLst/>
            </a:prstGeom>
            <a:noFill/>
          </p:spPr>
          <p:txBody>
            <a:bodyPr wrap="none" rtlCol="0">
              <a:spAutoFit/>
            </a:bodyPr>
            <a:lstStyle/>
            <a:p>
              <a:pPr algn="ctr" defTabSz="914377">
                <a:defRPr/>
              </a:pPr>
              <a:r>
                <a:rPr lang="en-US" sz="1600">
                  <a:solidFill>
                    <a:srgbClr val="FFFFFF"/>
                  </a:solidFill>
                  <a:latin typeface="Segoe UI" panose="020B0502040204020203" pitchFamily="34" charset="0"/>
                  <a:cs typeface="Segoe UI" panose="020B0502040204020203" pitchFamily="34" charset="0"/>
                </a:rPr>
                <a:t>Full vectors + graph</a:t>
              </a:r>
            </a:p>
          </p:txBody>
        </p:sp>
        <p:pic>
          <p:nvPicPr>
            <p:cNvPr id="112" name="Graphic 111" descr="Network with solid fill">
              <a:extLst>
                <a:ext uri="{FF2B5EF4-FFF2-40B4-BE49-F238E27FC236}">
                  <a16:creationId xmlns:a16="http://schemas.microsoft.com/office/drawing/2014/main" id="{2374036F-53C0-2A03-DB9D-6C690F742C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4215" y="4519456"/>
              <a:ext cx="341060" cy="341060"/>
            </a:xfrm>
            <a:prstGeom prst="rect">
              <a:avLst/>
            </a:prstGeom>
          </p:spPr>
        </p:pic>
        <p:cxnSp>
          <p:nvCxnSpPr>
            <p:cNvPr id="12" name="Straight Arrow Connector 11">
              <a:extLst>
                <a:ext uri="{FF2B5EF4-FFF2-40B4-BE49-F238E27FC236}">
                  <a16:creationId xmlns:a16="http://schemas.microsoft.com/office/drawing/2014/main" id="{83A2C197-B8B4-6FFA-1A9E-FF189AC891D4}"/>
                </a:ext>
                <a:ext uri="{C183D7F6-B498-43B3-948B-1728B52AA6E4}">
                  <adec:decorative xmlns:adec="http://schemas.microsoft.com/office/drawing/2017/decorative" val="1"/>
                </a:ext>
              </a:extLst>
            </p:cNvPr>
            <p:cNvCxnSpPr>
              <a:cxnSpLocks/>
            </p:cNvCxnSpPr>
            <p:nvPr/>
          </p:nvCxnSpPr>
          <p:spPr>
            <a:xfrm>
              <a:off x="5427562" y="3747304"/>
              <a:ext cx="0" cy="604777"/>
            </a:xfrm>
            <a:prstGeom prst="straightConnector1">
              <a:avLst/>
            </a:prstGeom>
            <a:ln w="19050" cap="rnd">
              <a:gradFill flip="none" rotWithShape="1">
                <a:gsLst>
                  <a:gs pos="16000">
                    <a:srgbClr val="8661C5"/>
                  </a:gs>
                  <a:gs pos="100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596435E-81C0-AAD6-B6A0-9558962E1067}"/>
                </a:ext>
                <a:ext uri="{C183D7F6-B498-43B3-948B-1728B52AA6E4}">
                  <adec:decorative xmlns:adec="http://schemas.microsoft.com/office/drawing/2017/decorative" val="1"/>
                </a:ext>
              </a:extLst>
            </p:cNvPr>
            <p:cNvCxnSpPr>
              <a:cxnSpLocks/>
            </p:cNvCxnSpPr>
            <p:nvPr/>
          </p:nvCxnSpPr>
          <p:spPr>
            <a:xfrm flipV="1">
              <a:off x="6721033" y="3886200"/>
              <a:ext cx="0" cy="604777"/>
            </a:xfrm>
            <a:prstGeom prst="straightConnector1">
              <a:avLst/>
            </a:prstGeom>
            <a:ln w="19050" cap="rnd">
              <a:gradFill flip="none" rotWithShape="1">
                <a:gsLst>
                  <a:gs pos="82000">
                    <a:srgbClr val="8661C5"/>
                  </a:gs>
                  <a:gs pos="22000">
                    <a:srgbClr val="399A91"/>
                  </a:gs>
                </a:gsLst>
                <a:path path="circle">
                  <a:fillToRect l="100000" t="100000"/>
                </a:path>
                <a:tileRect r="-100000" b="-100000"/>
              </a:gradFill>
              <a:headEnd type="none" w="lg" len="sm"/>
              <a:tailEnd type="arrow"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3D68F5CB-91CE-FA2F-545A-D82B37DCAE32}"/>
              </a:ext>
            </a:extLst>
          </p:cNvPr>
          <p:cNvPicPr>
            <a:picLocks noChangeAspect="1"/>
          </p:cNvPicPr>
          <p:nvPr/>
        </p:nvPicPr>
        <p:blipFill>
          <a:blip r:embed="rId6"/>
          <a:stretch>
            <a:fillRect/>
          </a:stretch>
        </p:blipFill>
        <p:spPr>
          <a:xfrm>
            <a:off x="10926306" y="5609557"/>
            <a:ext cx="1242575" cy="1242575"/>
          </a:xfrm>
          <a:prstGeom prst="rect">
            <a:avLst/>
          </a:prstGeom>
        </p:spPr>
      </p:pic>
      <p:sp>
        <p:nvSpPr>
          <p:cNvPr id="25" name="TextBox 24">
            <a:extLst>
              <a:ext uri="{FF2B5EF4-FFF2-40B4-BE49-F238E27FC236}">
                <a16:creationId xmlns:a16="http://schemas.microsoft.com/office/drawing/2014/main" id="{D2985631-E088-31B7-6F92-BE61C3D37118}"/>
              </a:ext>
            </a:extLst>
          </p:cNvPr>
          <p:cNvSpPr txBox="1"/>
          <p:nvPr/>
        </p:nvSpPr>
        <p:spPr>
          <a:xfrm>
            <a:off x="2641368" y="6142254"/>
            <a:ext cx="6909264" cy="307777"/>
          </a:xfrm>
          <a:prstGeom prst="rect">
            <a:avLst/>
          </a:prstGeom>
          <a:noFill/>
        </p:spPr>
        <p:txBody>
          <a:bodyPr wrap="none" lIns="0" tIns="0" rIns="0" bIns="0" rtlCol="0">
            <a:spAutoFit/>
          </a:bodyPr>
          <a:lstStyle/>
          <a:p>
            <a:pPr algn="l"/>
            <a:r>
              <a:rPr lang="en-US" sz="2000"/>
              <a:t>Read the whitepaper: aka.ms/</a:t>
            </a:r>
            <a:r>
              <a:rPr lang="en-US" sz="2000" err="1"/>
              <a:t>DiskANNCosmosDBWhitePaper</a:t>
            </a:r>
            <a:endParaRPr lang="en-US" sz="2000"/>
          </a:p>
        </p:txBody>
      </p:sp>
    </p:spTree>
    <p:extLst>
      <p:ext uri="{BB962C8B-B14F-4D97-AF65-F5344CB8AC3E}">
        <p14:creationId xmlns:p14="http://schemas.microsoft.com/office/powerpoint/2010/main" val="205491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6" presetClass="emph" presetSubtype="0" accel="50000" autoRev="1" fill="hold" nodeType="withEffect">
                                  <p:stCondLst>
                                    <p:cond delay="0"/>
                                  </p:stCondLst>
                                  <p:childTnLst>
                                    <p:animScale>
                                      <p:cBhvr>
                                        <p:cTn id="9" dur="300" fill="hold"/>
                                        <p:tgtEl>
                                          <p:spTgt spid="20"/>
                                        </p:tgtEl>
                                      </p:cBhvr>
                                      <p:by x="85000" y="85000"/>
                                    </p:animScale>
                                  </p:childTnLst>
                                </p:cTn>
                              </p:par>
                              <p:par>
                                <p:cTn id="10" presetID="10" presetClass="entr" presetSubtype="0" fill="hold" nodeType="withEffect">
                                  <p:stCondLst>
                                    <p:cond delay="30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6" presetClass="emph" presetSubtype="0" accel="50000" autoRev="1" fill="hold" nodeType="withEffect">
                                  <p:stCondLst>
                                    <p:cond delay="0"/>
                                  </p:stCondLst>
                                  <p:childTnLst>
                                    <p:animScale>
                                      <p:cBhvr>
                                        <p:cTn id="14" dur="300" fill="hold"/>
                                        <p:tgtEl>
                                          <p:spTgt spid="22"/>
                                        </p:tgtEl>
                                      </p:cBhvr>
                                      <p:by x="85000" y="85000"/>
                                    </p:animScale>
                                  </p:childTnLst>
                                </p:cTn>
                              </p:par>
                              <p:par>
                                <p:cTn id="15" presetID="10" presetClass="entr" presetSubtype="0" fill="hold" nodeType="withEffect">
                                  <p:stCondLst>
                                    <p:cond delay="3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6" presetClass="emph" presetSubtype="0" accel="50000" autoRev="1" fill="hold" nodeType="withEffect">
                                  <p:stCondLst>
                                    <p:cond delay="0"/>
                                  </p:stCondLst>
                                  <p:childTnLst>
                                    <p:animScale>
                                      <p:cBhvr>
                                        <p:cTn id="19" dur="300" fill="hold"/>
                                        <p:tgtEl>
                                          <p:spTgt spid="23"/>
                                        </p:tgtEl>
                                      </p:cBhvr>
                                      <p:by x="85000" y="85000"/>
                                    </p:animScale>
                                  </p:childTnLst>
                                </p:cTn>
                              </p:par>
                              <p:par>
                                <p:cTn id="20" presetID="10" presetClass="entr" presetSubtype="0" fill="hold" nodeType="withEffect">
                                  <p:stCondLst>
                                    <p:cond delay="3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 presetClass="emph" presetSubtype="0" accel="50000" autoRev="1" fill="hold" nodeType="withEffect">
                                  <p:stCondLst>
                                    <p:cond delay="0"/>
                                  </p:stCondLst>
                                  <p:childTnLst>
                                    <p:animScale>
                                      <p:cBhvr>
                                        <p:cTn id="24" dur="300" fill="hold"/>
                                        <p:tgtEl>
                                          <p:spTgt spid="7"/>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5A3F9-CA23-3563-DCEE-62018168FE9A}"/>
              </a:ext>
            </a:extLst>
          </p:cNvPr>
          <p:cNvSpPr>
            <a:spLocks noGrp="1"/>
          </p:cNvSpPr>
          <p:nvPr>
            <p:ph type="title"/>
          </p:nvPr>
        </p:nvSpPr>
        <p:spPr/>
        <p:txBody>
          <a:bodyPr/>
          <a:lstStyle/>
          <a:p>
            <a:r>
              <a:rPr lang="en-US"/>
              <a:t>Vector Search Costs </a:t>
            </a:r>
          </a:p>
        </p:txBody>
      </p:sp>
      <p:sp>
        <p:nvSpPr>
          <p:cNvPr id="10" name="Rectangle 9">
            <a:extLst>
              <a:ext uri="{FF2B5EF4-FFF2-40B4-BE49-F238E27FC236}">
                <a16:creationId xmlns:a16="http://schemas.microsoft.com/office/drawing/2014/main" id="{9E2A5818-C4C0-E2CC-6550-31A8C8E26B29}"/>
              </a:ext>
            </a:extLst>
          </p:cNvPr>
          <p:cNvSpPr/>
          <p:nvPr/>
        </p:nvSpPr>
        <p:spPr bwMode="auto">
          <a:xfrm>
            <a:off x="279918" y="1452563"/>
            <a:ext cx="11912081"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3200" b="1">
                <a:solidFill>
                  <a:schemeClr val="tx1"/>
                </a:solidFill>
                <a:ea typeface="Segoe UI" pitchFamily="34" charset="0"/>
                <a:cs typeface="Segoe UI" pitchFamily="34" charset="0"/>
              </a:rPr>
              <a:t>The Scenario</a:t>
            </a:r>
          </a:p>
          <a:p>
            <a:pPr marL="285750" indent="-285750" defTabSz="932472" fontAlgn="base">
              <a:spcBef>
                <a:spcPct val="0"/>
              </a:spcBef>
              <a:spcAft>
                <a:spcPct val="0"/>
              </a:spcAft>
              <a:buFont typeface="Arial" panose="020B0604020202020204" pitchFamily="34" charset="0"/>
              <a:buChar char="•"/>
            </a:pPr>
            <a:r>
              <a:rPr lang="en-US" sz="2400">
                <a:solidFill>
                  <a:schemeClr val="tx1"/>
                </a:solidFill>
                <a:ea typeface="Segoe UI" pitchFamily="34" charset="0"/>
                <a:cs typeface="Segoe UI" pitchFamily="34" charset="0"/>
              </a:rPr>
              <a:t>Inserting 10M Wiki-Cohere 768D vectors in Azure Cosmos DB for NoSQL </a:t>
            </a:r>
            <a:r>
              <a:rPr lang="en-US" sz="2400" i="1">
                <a:solidFill>
                  <a:schemeClr val="tx1"/>
                </a:solidFill>
                <a:ea typeface="Segoe UI" pitchFamily="34" charset="0"/>
                <a:cs typeface="Segoe UI" pitchFamily="34" charset="0"/>
              </a:rPr>
              <a:t>Serverless</a:t>
            </a:r>
          </a:p>
          <a:p>
            <a:pPr marL="285750" indent="-285750" defTabSz="932472" fontAlgn="base">
              <a:spcBef>
                <a:spcPct val="0"/>
              </a:spcBef>
              <a:spcAft>
                <a:spcPct val="0"/>
              </a:spcAft>
              <a:buFont typeface="Arial" panose="020B0604020202020204" pitchFamily="34" charset="0"/>
              <a:buChar char="•"/>
            </a:pPr>
            <a:r>
              <a:rPr lang="en-US" sz="2400">
                <a:solidFill>
                  <a:schemeClr val="tx1"/>
                </a:solidFill>
                <a:ea typeface="Segoe UI" pitchFamily="34" charset="0"/>
                <a:cs typeface="Segoe UI" pitchFamily="34" charset="0"/>
              </a:rPr>
              <a:t>Performing 1M vector searches</a:t>
            </a:r>
          </a:p>
        </p:txBody>
      </p:sp>
      <p:graphicFrame>
        <p:nvGraphicFramePr>
          <p:cNvPr id="13" name="Table 12">
            <a:extLst>
              <a:ext uri="{FF2B5EF4-FFF2-40B4-BE49-F238E27FC236}">
                <a16:creationId xmlns:a16="http://schemas.microsoft.com/office/drawing/2014/main" id="{93B53AB8-36E5-5937-4555-BF0662E7648C}"/>
              </a:ext>
            </a:extLst>
          </p:cNvPr>
          <p:cNvGraphicFramePr>
            <a:graphicFrameLocks noGrp="1"/>
          </p:cNvGraphicFramePr>
          <p:nvPr>
            <p:extLst>
              <p:ext uri="{D42A27DB-BD31-4B8C-83A1-F6EECF244321}">
                <p14:modId xmlns:p14="http://schemas.microsoft.com/office/powerpoint/2010/main" val="1588895557"/>
              </p:ext>
            </p:extLst>
          </p:nvPr>
        </p:nvGraphicFramePr>
        <p:xfrm>
          <a:off x="9062184" y="2660019"/>
          <a:ext cx="2747011" cy="3783900"/>
        </p:xfrm>
        <a:graphic>
          <a:graphicData uri="http://schemas.openxmlformats.org/drawingml/2006/table">
            <a:tbl>
              <a:tblPr firstRow="1" bandRow="1">
                <a:tableStyleId>{5C22544A-7EE6-4342-B048-85BDC9FD1C3A}</a:tableStyleId>
              </a:tblPr>
              <a:tblGrid>
                <a:gridCol w="2747011">
                  <a:extLst>
                    <a:ext uri="{9D8B030D-6E8A-4147-A177-3AD203B41FA5}">
                      <a16:colId xmlns:a16="http://schemas.microsoft.com/office/drawing/2014/main" val="2140532432"/>
                    </a:ext>
                  </a:extLst>
                </a:gridCol>
              </a:tblGrid>
              <a:tr h="757013">
                <a:tc>
                  <a:txBody>
                    <a:bodyPr/>
                    <a:lstStyle/>
                    <a:p>
                      <a:pPr algn="ctr"/>
                      <a:r>
                        <a:rPr lang="en-US" sz="1800" b="1">
                          <a:solidFill>
                            <a:schemeClr val="tx1"/>
                          </a:solidFill>
                        </a:rPr>
                        <a:t>Pinecone Serverless  Enterprise ($)</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34585088"/>
                  </a:ext>
                </a:extLst>
              </a:tr>
              <a:tr h="755848">
                <a:tc>
                  <a:txBody>
                    <a:bodyPr/>
                    <a:lstStyle/>
                    <a:p>
                      <a:pPr algn="ctr"/>
                      <a:r>
                        <a:rPr lang="en-US" sz="1800" b="1" dirty="0">
                          <a:solidFill>
                            <a:srgbClr val="49C5B1"/>
                          </a:solidFill>
                        </a:rPr>
                        <a:t>$240</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04022196"/>
                  </a:ext>
                </a:extLst>
              </a:tr>
              <a:tr h="75701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rPr>
                        <a:t>$11.55</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79854622"/>
                  </a:ext>
                </a:extLst>
              </a:tr>
              <a:tr h="757013">
                <a:tc>
                  <a:txBody>
                    <a:bodyPr/>
                    <a:lstStyle/>
                    <a:p>
                      <a:pPr algn="ctr" defTabSz="932472" fontAlgn="base">
                        <a:spcBef>
                          <a:spcPct val="0"/>
                        </a:spcBef>
                        <a:spcAft>
                          <a:spcPct val="0"/>
                        </a:spcAft>
                      </a:pPr>
                      <a:r>
                        <a:rPr lang="en-US" sz="1800" b="1" dirty="0">
                          <a:solidFill>
                            <a:srgbClr val="FF4829"/>
                          </a:solidFill>
                          <a:ea typeface="Segoe UI" pitchFamily="34" charset="0"/>
                          <a:cs typeface="Segoe UI" pitchFamily="34" charset="0"/>
                        </a:rPr>
                        <a:t>$1,268</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3725567"/>
                  </a:ext>
                </a:extLst>
              </a:tr>
              <a:tr h="757013">
                <a:tc>
                  <a:txBody>
                    <a:bodyPr/>
                    <a:lstStyle/>
                    <a:p>
                      <a:pPr algn="ctr" defTabSz="932472" fontAlgn="base">
                        <a:spcBef>
                          <a:spcPct val="0"/>
                        </a:spcBef>
                        <a:spcAft>
                          <a:spcPct val="0"/>
                        </a:spcAft>
                      </a:pPr>
                      <a:r>
                        <a:rPr lang="en-US" sz="1800" b="1" dirty="0">
                          <a:solidFill>
                            <a:srgbClr val="FF4829"/>
                          </a:solidFill>
                          <a:ea typeface="Segoe UI" pitchFamily="34" charset="0"/>
                          <a:cs typeface="Segoe UI" pitchFamily="34" charset="0"/>
                        </a:rPr>
                        <a:t>$1,519.55</a:t>
                      </a:r>
                    </a:p>
                    <a:p>
                      <a:pPr algn="ctr" defTabSz="932472" fontAlgn="base">
                        <a:spcBef>
                          <a:spcPct val="0"/>
                        </a:spcBef>
                        <a:spcAft>
                          <a:spcPct val="0"/>
                        </a:spcAft>
                      </a:pPr>
                      <a:r>
                        <a:rPr lang="en-US" sz="1800" b="1" dirty="0">
                          <a:solidFill>
                            <a:srgbClr val="FF4829"/>
                          </a:solidFill>
                          <a:ea typeface="Segoe UI" pitchFamily="34" charset="0"/>
                          <a:cs typeface="Segoe UI" pitchFamily="34" charset="0"/>
                        </a:rPr>
                        <a:t>($1279.55 / mo.)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36054808"/>
                  </a:ext>
                </a:extLst>
              </a:tr>
            </a:tbl>
          </a:graphicData>
        </a:graphic>
      </p:graphicFrame>
      <p:sp>
        <p:nvSpPr>
          <p:cNvPr id="14" name="TextBox 13">
            <a:extLst>
              <a:ext uri="{FF2B5EF4-FFF2-40B4-BE49-F238E27FC236}">
                <a16:creationId xmlns:a16="http://schemas.microsoft.com/office/drawing/2014/main" id="{C5F23E6C-0B7D-31F7-9DFF-E475003D39E1}"/>
              </a:ext>
            </a:extLst>
          </p:cNvPr>
          <p:cNvSpPr txBox="1"/>
          <p:nvPr/>
        </p:nvSpPr>
        <p:spPr>
          <a:xfrm>
            <a:off x="5290457" y="6518914"/>
            <a:ext cx="6811346" cy="307777"/>
          </a:xfrm>
          <a:prstGeom prst="rect">
            <a:avLst/>
          </a:prstGeom>
          <a:noFill/>
        </p:spPr>
        <p:txBody>
          <a:bodyPr wrap="square">
            <a:spAutoFit/>
          </a:bodyPr>
          <a:lstStyle/>
          <a:p>
            <a:pPr algn="r"/>
            <a:r>
              <a:rPr lang="en-US" sz="1400" dirty="0">
                <a:solidFill>
                  <a:schemeClr val="tx1"/>
                </a:solidFill>
                <a:ea typeface="Segoe UI" pitchFamily="34" charset="0"/>
                <a:cs typeface="Segoe UI" pitchFamily="34" charset="0"/>
              </a:rPr>
              <a:t>Dataset: wikipedia-22-12-en-embeddings</a:t>
            </a:r>
            <a:endParaRPr lang="en-US" sz="1400" dirty="0"/>
          </a:p>
        </p:txBody>
      </p:sp>
      <p:graphicFrame>
        <p:nvGraphicFramePr>
          <p:cNvPr id="5" name="Table 4">
            <a:extLst>
              <a:ext uri="{FF2B5EF4-FFF2-40B4-BE49-F238E27FC236}">
                <a16:creationId xmlns:a16="http://schemas.microsoft.com/office/drawing/2014/main" id="{031D4116-ADB1-3499-D97D-F63E166A56D8}"/>
              </a:ext>
            </a:extLst>
          </p:cNvPr>
          <p:cNvGraphicFramePr>
            <a:graphicFrameLocks noGrp="1"/>
          </p:cNvGraphicFramePr>
          <p:nvPr/>
        </p:nvGraphicFramePr>
        <p:xfrm>
          <a:off x="271272" y="2660019"/>
          <a:ext cx="2747011" cy="3783900"/>
        </p:xfrm>
        <a:graphic>
          <a:graphicData uri="http://schemas.openxmlformats.org/drawingml/2006/table">
            <a:tbl>
              <a:tblPr firstRow="1" bandRow="1">
                <a:tableStyleId>{5C22544A-7EE6-4342-B048-85BDC9FD1C3A}</a:tableStyleId>
              </a:tblPr>
              <a:tblGrid>
                <a:gridCol w="2747011">
                  <a:extLst>
                    <a:ext uri="{9D8B030D-6E8A-4147-A177-3AD203B41FA5}">
                      <a16:colId xmlns:a16="http://schemas.microsoft.com/office/drawing/2014/main" val="1612072116"/>
                    </a:ext>
                  </a:extLst>
                </a:gridCol>
              </a:tblGrid>
              <a:tr h="757013">
                <a:tc>
                  <a:txBody>
                    <a:bodyPr/>
                    <a:lstStyle/>
                    <a:p>
                      <a:pPr algn="ctr"/>
                      <a:r>
                        <a:rPr lang="en-US" sz="1800" b="1">
                          <a:solidFill>
                            <a:schemeClr val="tx1"/>
                          </a:solidFill>
                          <a:ea typeface="Segoe UI" pitchFamily="34" charset="0"/>
                          <a:cs typeface="Segoe UI" pitchFamily="34" charset="0"/>
                        </a:rPr>
                        <a:t>Operation</a:t>
                      </a:r>
                      <a:endParaRPr lang="en-US" sz="1800" b="1">
                        <a:solidFill>
                          <a:schemeClr val="tx1"/>
                        </a:solidFill>
                      </a:endParaRP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88420129"/>
                  </a:ext>
                </a:extLst>
              </a:tr>
              <a:tr h="755848">
                <a:tc>
                  <a:txBody>
                    <a:bodyPr/>
                    <a:lstStyle/>
                    <a:p>
                      <a:pPr algn="ctr"/>
                      <a:r>
                        <a:rPr lang="en-US" sz="1800" b="0">
                          <a:solidFill>
                            <a:schemeClr val="tx1"/>
                          </a:solidFill>
                          <a:ea typeface="Segoe UI" pitchFamily="34" charset="0"/>
                          <a:cs typeface="Segoe UI" pitchFamily="34" charset="0"/>
                        </a:rPr>
                        <a:t>10M Inserts</a:t>
                      </a:r>
                      <a:endParaRPr lang="en-US" sz="1800" b="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79972040"/>
                  </a:ext>
                </a:extLst>
              </a:tr>
              <a:tr h="757013">
                <a:tc>
                  <a:txBody>
                    <a:bodyPr/>
                    <a:lstStyle/>
                    <a:p>
                      <a:pPr algn="ctr"/>
                      <a:r>
                        <a:rPr lang="en-US" sz="1800" b="0">
                          <a:solidFill>
                            <a:schemeClr val="tx1"/>
                          </a:solidFill>
                          <a:ea typeface="Segoe UI" pitchFamily="34" charset="0"/>
                          <a:cs typeface="Segoe UI" pitchFamily="34" charset="0"/>
                        </a:rPr>
                        <a:t>Storage</a:t>
                      </a:r>
                      <a:endParaRPr lang="en-US" sz="1800" b="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643560203"/>
                  </a:ext>
                </a:extLst>
              </a:tr>
              <a:tr h="75701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0">
                          <a:solidFill>
                            <a:schemeClr val="tx1"/>
                          </a:solidFill>
                          <a:ea typeface="Segoe UI" pitchFamily="34" charset="0"/>
                          <a:cs typeface="Segoe UI" pitchFamily="34" charset="0"/>
                        </a:rPr>
                        <a:t>1M Vector searches</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96511"/>
                  </a:ext>
                </a:extLst>
              </a:tr>
              <a:tr h="75701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a:solidFill>
                            <a:schemeClr val="tx1"/>
                          </a:solidFill>
                          <a:ea typeface="Segoe UI" pitchFamily="34" charset="0"/>
                          <a:cs typeface="Segoe UI" pitchFamily="34" charset="0"/>
                        </a:rPr>
                        <a:t>Total</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99978471"/>
                  </a:ext>
                </a:extLst>
              </a:tr>
            </a:tbl>
          </a:graphicData>
        </a:graphic>
      </p:graphicFrame>
      <p:graphicFrame>
        <p:nvGraphicFramePr>
          <p:cNvPr id="6" name="Table 5">
            <a:extLst>
              <a:ext uri="{FF2B5EF4-FFF2-40B4-BE49-F238E27FC236}">
                <a16:creationId xmlns:a16="http://schemas.microsoft.com/office/drawing/2014/main" id="{5F66BD38-03DB-226C-1AD9-A3D1B8ADC5FB}"/>
              </a:ext>
            </a:extLst>
          </p:cNvPr>
          <p:cNvGraphicFramePr>
            <a:graphicFrameLocks noGrp="1"/>
          </p:cNvGraphicFramePr>
          <p:nvPr/>
        </p:nvGraphicFramePr>
        <p:xfrm>
          <a:off x="3201576" y="2660019"/>
          <a:ext cx="2747011" cy="3783900"/>
        </p:xfrm>
        <a:graphic>
          <a:graphicData uri="http://schemas.openxmlformats.org/drawingml/2006/table">
            <a:tbl>
              <a:tblPr firstRow="1" bandRow="1">
                <a:tableStyleId>{5C22544A-7EE6-4342-B048-85BDC9FD1C3A}</a:tableStyleId>
              </a:tblPr>
              <a:tblGrid>
                <a:gridCol w="2747011">
                  <a:extLst>
                    <a:ext uri="{9D8B030D-6E8A-4147-A177-3AD203B41FA5}">
                      <a16:colId xmlns:a16="http://schemas.microsoft.com/office/drawing/2014/main" val="162397995"/>
                    </a:ext>
                  </a:extLst>
                </a:gridCol>
              </a:tblGrid>
              <a:tr h="757013">
                <a:tc>
                  <a:txBody>
                    <a:bodyPr/>
                    <a:lstStyle/>
                    <a:p>
                      <a:pPr algn="ctr"/>
                      <a:r>
                        <a:rPr lang="en-US" sz="1800" b="1">
                          <a:solidFill>
                            <a:schemeClr val="tx1"/>
                          </a:solidFill>
                        </a:rPr>
                        <a:t>Azure Cosmos DB</a:t>
                      </a:r>
                    </a:p>
                    <a:p>
                      <a:pPr algn="ctr"/>
                      <a:r>
                        <a:rPr lang="en-US" sz="1800" b="1">
                          <a:solidFill>
                            <a:schemeClr val="tx1"/>
                          </a:solidFill>
                        </a:rPr>
                        <a:t>($ per unit)</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1730132"/>
                  </a:ext>
                </a:extLst>
              </a:tr>
              <a:tr h="755848">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a:solidFill>
                            <a:schemeClr val="tx1"/>
                          </a:solidFill>
                        </a:rPr>
                        <a:t>$0.25 per 1M RUs</a:t>
                      </a:r>
                      <a:br>
                        <a:rPr lang="en-US" sz="1400" b="0">
                          <a:solidFill>
                            <a:schemeClr val="tx1"/>
                          </a:solidFill>
                        </a:rPr>
                      </a:br>
                      <a:r>
                        <a:rPr lang="en-US" sz="1400" b="0">
                          <a:solidFill>
                            <a:schemeClr val="tx1"/>
                          </a:solidFill>
                          <a:ea typeface="Segoe UI" pitchFamily="34" charset="0"/>
                          <a:cs typeface="Segoe UI" pitchFamily="34" charset="0"/>
                        </a:rPr>
                        <a:t>65 RUs per insert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844212593"/>
                  </a:ext>
                </a:extLst>
              </a:tr>
              <a:tr h="75701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400" b="0">
                          <a:solidFill>
                            <a:schemeClr val="tx1"/>
                          </a:solidFill>
                        </a:rPr>
                        <a:t>$0.25 per GB</a:t>
                      </a:r>
                      <a:endParaRPr lang="en-US" sz="1400" b="0">
                        <a:solidFill>
                          <a:schemeClr val="tx1"/>
                        </a:solidFill>
                        <a:ea typeface="Segoe UI" pitchFamily="34" charset="0"/>
                        <a:cs typeface="Segoe UI" pitchFamily="34"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21388969"/>
                  </a:ext>
                </a:extLst>
              </a:tr>
              <a:tr h="757013">
                <a:tc>
                  <a:txBody>
                    <a:bodyPr/>
                    <a:lstStyle/>
                    <a:p>
                      <a:pPr algn="ctr" defTabSz="932472" fontAlgn="base">
                        <a:spcBef>
                          <a:spcPct val="0"/>
                        </a:spcBef>
                        <a:spcAft>
                          <a:spcPct val="0"/>
                        </a:spcAft>
                      </a:pPr>
                      <a:r>
                        <a:rPr lang="en-US" sz="1400" b="0">
                          <a:solidFill>
                            <a:schemeClr val="tx1"/>
                          </a:solidFill>
                          <a:ea typeface="Segoe UI" pitchFamily="34" charset="0"/>
                          <a:cs typeface="Segoe UI" pitchFamily="34" charset="0"/>
                        </a:rPr>
                        <a:t>60 RUs per search</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3706898"/>
                  </a:ext>
                </a:extLst>
              </a:tr>
              <a:tr h="757013">
                <a:tc>
                  <a:txBody>
                    <a:bodyPr/>
                    <a:lstStyle/>
                    <a:p>
                      <a:pPr algn="ctr" defTabSz="932472" fontAlgn="base">
                        <a:spcBef>
                          <a:spcPct val="0"/>
                        </a:spcBef>
                        <a:spcAft>
                          <a:spcPct val="0"/>
                        </a:spcAft>
                      </a:pPr>
                      <a:r>
                        <a:rPr lang="en-US" sz="1400" b="1">
                          <a:solidFill>
                            <a:schemeClr val="tx1"/>
                          </a:solidFill>
                          <a:ea typeface="Segoe UI" pitchFamily="34" charset="0"/>
                          <a:cs typeface="Segoe UI" pitchFamily="34" charset="0"/>
                        </a:rPr>
                        <a: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30021594"/>
                  </a:ext>
                </a:extLst>
              </a:tr>
            </a:tbl>
          </a:graphicData>
        </a:graphic>
      </p:graphicFrame>
      <p:graphicFrame>
        <p:nvGraphicFramePr>
          <p:cNvPr id="7" name="Table 6">
            <a:extLst>
              <a:ext uri="{FF2B5EF4-FFF2-40B4-BE49-F238E27FC236}">
                <a16:creationId xmlns:a16="http://schemas.microsoft.com/office/drawing/2014/main" id="{41CF6CB4-BC52-969A-7894-8F83A41757FA}"/>
              </a:ext>
            </a:extLst>
          </p:cNvPr>
          <p:cNvGraphicFramePr>
            <a:graphicFrameLocks noGrp="1"/>
          </p:cNvGraphicFramePr>
          <p:nvPr>
            <p:extLst>
              <p:ext uri="{D42A27DB-BD31-4B8C-83A1-F6EECF244321}">
                <p14:modId xmlns:p14="http://schemas.microsoft.com/office/powerpoint/2010/main" val="3401717115"/>
              </p:ext>
            </p:extLst>
          </p:nvPr>
        </p:nvGraphicFramePr>
        <p:xfrm>
          <a:off x="6131880" y="2660019"/>
          <a:ext cx="2747011" cy="3783900"/>
        </p:xfrm>
        <a:graphic>
          <a:graphicData uri="http://schemas.openxmlformats.org/drawingml/2006/table">
            <a:tbl>
              <a:tblPr firstRow="1" bandRow="1">
                <a:tableStyleId>{5C22544A-7EE6-4342-B048-85BDC9FD1C3A}</a:tableStyleId>
              </a:tblPr>
              <a:tblGrid>
                <a:gridCol w="2747011">
                  <a:extLst>
                    <a:ext uri="{9D8B030D-6E8A-4147-A177-3AD203B41FA5}">
                      <a16:colId xmlns:a16="http://schemas.microsoft.com/office/drawing/2014/main" val="915662826"/>
                    </a:ext>
                  </a:extLst>
                </a:gridCol>
              </a:tblGrid>
              <a:tr h="757013">
                <a:tc>
                  <a:txBody>
                    <a:bodyPr/>
                    <a:lstStyle/>
                    <a:p>
                      <a:pPr algn="ctr"/>
                      <a:r>
                        <a:rPr lang="en-US" sz="1800" b="1">
                          <a:solidFill>
                            <a:schemeClr val="tx1"/>
                          </a:solidFill>
                        </a:rPr>
                        <a:t>Azure Cosmos DB</a:t>
                      </a:r>
                    </a:p>
                    <a:p>
                      <a:pPr algn="ctr"/>
                      <a:r>
                        <a:rPr lang="en-US" sz="1800" b="1">
                          <a:solidFill>
                            <a:schemeClr val="tx1"/>
                          </a:solidFill>
                        </a:rPr>
                        <a:t>Serverless ($)</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1910320"/>
                  </a:ext>
                </a:extLst>
              </a:tr>
              <a:tr h="755848">
                <a:tc>
                  <a:txBody>
                    <a:bodyPr/>
                    <a:lstStyle/>
                    <a:p>
                      <a:pPr algn="ctr"/>
                      <a:r>
                        <a:rPr lang="en-US" sz="1800" b="1" dirty="0">
                          <a:solidFill>
                            <a:srgbClr val="00B050"/>
                          </a:solidFill>
                        </a:rPr>
                        <a:t>$</a:t>
                      </a:r>
                      <a:r>
                        <a:rPr lang="en-US" sz="1800" b="1" dirty="0">
                          <a:solidFill>
                            <a:srgbClr val="00B050"/>
                          </a:solidFill>
                          <a:ea typeface="Segoe UI" pitchFamily="34" charset="0"/>
                          <a:cs typeface="Segoe UI" pitchFamily="34" charset="0"/>
                        </a:rPr>
                        <a:t>163</a:t>
                      </a:r>
                      <a:endParaRPr lang="en-US" sz="1800" b="1" dirty="0">
                        <a:solidFill>
                          <a:srgbClr val="00B05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56241397"/>
                  </a:ext>
                </a:extLst>
              </a:tr>
              <a:tr h="757013">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800" b="1" dirty="0">
                          <a:solidFill>
                            <a:srgbClr val="00B050"/>
                          </a:solidFill>
                        </a:rPr>
                        <a:t>$</a:t>
                      </a:r>
                      <a:r>
                        <a:rPr lang="en-US" sz="1800" b="1" dirty="0">
                          <a:solidFill>
                            <a:srgbClr val="00B050"/>
                          </a:solidFill>
                          <a:ea typeface="Segoe UI" pitchFamily="34" charset="0"/>
                          <a:cs typeface="Segoe UI" pitchFamily="34" charset="0"/>
                        </a:rPr>
                        <a:t>23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48460779"/>
                  </a:ext>
                </a:extLst>
              </a:tr>
              <a:tr h="757013">
                <a:tc>
                  <a:txBody>
                    <a:bodyPr/>
                    <a:lstStyle/>
                    <a:p>
                      <a:pPr algn="ctr" defTabSz="932472" fontAlgn="base">
                        <a:spcBef>
                          <a:spcPct val="0"/>
                        </a:spcBef>
                        <a:spcAft>
                          <a:spcPct val="0"/>
                        </a:spcAft>
                      </a:pPr>
                      <a:r>
                        <a:rPr lang="en-US" sz="1800" b="1">
                          <a:solidFill>
                            <a:srgbClr val="00B050"/>
                          </a:solidFill>
                          <a:ea typeface="Segoe UI" pitchFamily="34" charset="0"/>
                          <a:cs typeface="Segoe UI" pitchFamily="34" charset="0"/>
                        </a:rPr>
                        <a:t>$15</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28229379"/>
                  </a:ext>
                </a:extLst>
              </a:tr>
              <a:tr h="757013">
                <a:tc>
                  <a:txBody>
                    <a:bodyPr/>
                    <a:lstStyle/>
                    <a:p>
                      <a:pPr algn="ctr" defTabSz="932472" fontAlgn="base">
                        <a:spcBef>
                          <a:spcPct val="0"/>
                        </a:spcBef>
                        <a:spcAft>
                          <a:spcPct val="0"/>
                        </a:spcAft>
                      </a:pPr>
                      <a:r>
                        <a:rPr lang="en-US" sz="1800" b="1" dirty="0">
                          <a:solidFill>
                            <a:srgbClr val="00B050"/>
                          </a:solidFill>
                          <a:ea typeface="Segoe UI" pitchFamily="34" charset="0"/>
                          <a:cs typeface="Segoe UI" pitchFamily="34" charset="0"/>
                        </a:rPr>
                        <a:t>$201</a:t>
                      </a:r>
                    </a:p>
                    <a:p>
                      <a:pPr algn="ctr" defTabSz="932472" fontAlgn="base">
                        <a:spcBef>
                          <a:spcPct val="0"/>
                        </a:spcBef>
                        <a:spcAft>
                          <a:spcPct val="0"/>
                        </a:spcAft>
                      </a:pPr>
                      <a:r>
                        <a:rPr lang="en-US" sz="1800" b="1" dirty="0">
                          <a:solidFill>
                            <a:srgbClr val="00B050"/>
                          </a:solidFill>
                          <a:ea typeface="Segoe UI" pitchFamily="34" charset="0"/>
                          <a:cs typeface="Segoe UI" pitchFamily="34" charset="0"/>
                        </a:rPr>
                        <a:t>($38 / mo.)</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2522122"/>
                  </a:ext>
                </a:extLst>
              </a:tr>
            </a:tbl>
          </a:graphicData>
        </a:graphic>
      </p:graphicFrame>
    </p:spTree>
    <p:extLst>
      <p:ext uri="{BB962C8B-B14F-4D97-AF65-F5344CB8AC3E}">
        <p14:creationId xmlns:p14="http://schemas.microsoft.com/office/powerpoint/2010/main" val="14751978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CAE4C1F-D38F-CD46-57DA-D7B8079DE1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237932-BD29-BA93-EEC3-47EA673C2067}"/>
              </a:ext>
            </a:extLst>
          </p:cNvPr>
          <p:cNvSpPr>
            <a:spLocks noGrp="1"/>
          </p:cNvSpPr>
          <p:nvPr>
            <p:ph type="title"/>
          </p:nvPr>
        </p:nvSpPr>
        <p:spPr/>
        <p:txBody>
          <a:bodyPr/>
          <a:lstStyle/>
          <a:p>
            <a:r>
              <a:rPr lang="en-US"/>
              <a:t>Vector Search in Azure Cosmos DB</a:t>
            </a:r>
          </a:p>
        </p:txBody>
      </p:sp>
      <p:sp>
        <p:nvSpPr>
          <p:cNvPr id="3" name="Content Placeholder 2">
            <a:extLst>
              <a:ext uri="{FF2B5EF4-FFF2-40B4-BE49-F238E27FC236}">
                <a16:creationId xmlns:a16="http://schemas.microsoft.com/office/drawing/2014/main" id="{B63E2C31-989E-0A4F-B10D-46FD175CD714}"/>
              </a:ext>
            </a:extLst>
          </p:cNvPr>
          <p:cNvSpPr>
            <a:spLocks noGrp="1"/>
          </p:cNvSpPr>
          <p:nvPr>
            <p:ph sz="quarter" idx="27"/>
          </p:nvPr>
        </p:nvSpPr>
        <p:spPr>
          <a:xfrm>
            <a:off x="563563" y="1377306"/>
            <a:ext cx="5232400" cy="2466279"/>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spcBef>
                <a:spcPts val="0"/>
              </a:spcBef>
              <a:buNone/>
            </a:pPr>
            <a:r>
              <a:rPr lang="en-US">
                <a:solidFill>
                  <a:schemeClr val="accent2"/>
                </a:solidFill>
                <a:latin typeface="+mj-lt"/>
              </a:rPr>
              <a:t>Define a container vector policy</a:t>
            </a:r>
          </a:p>
          <a:p>
            <a:pPr marL="0" indent="0">
              <a:spcBef>
                <a:spcPts val="0"/>
              </a:spcBef>
              <a:buNone/>
            </a:pPr>
            <a:endParaRPr lang="en-US" sz="1600">
              <a:latin typeface="Consolas" panose="020B0609020204030204" pitchFamily="49" charset="0"/>
            </a:endParaRPr>
          </a:p>
          <a:p>
            <a:pPr marL="0" indent="0">
              <a:spcBef>
                <a:spcPts val="0"/>
              </a:spcBef>
              <a:buNone/>
            </a:pPr>
            <a:r>
              <a:rPr lang="en-US" sz="1100">
                <a:latin typeface="Consolas" panose="020B0609020204030204" pitchFamily="49" charset="0"/>
              </a:rPr>
              <a:t>{</a:t>
            </a:r>
          </a:p>
          <a:p>
            <a:pPr marL="0" indent="0">
              <a:spcBef>
                <a:spcPts val="0"/>
              </a:spcBef>
              <a:buNone/>
            </a:pPr>
            <a:r>
              <a:rPr lang="en-US" sz="1100">
                <a:latin typeface="Consolas" panose="020B0609020204030204" pitchFamily="49" charset="0"/>
              </a:rPr>
              <a:t>    "</a:t>
            </a:r>
            <a:r>
              <a:rPr lang="en-US" sz="1100" err="1">
                <a:latin typeface="Consolas" panose="020B0609020204030204" pitchFamily="49" charset="0"/>
              </a:rPr>
              <a:t>vectorEmbeddings</a:t>
            </a:r>
            <a:r>
              <a:rPr lang="en-US" sz="1100">
                <a:latin typeface="Consolas" panose="020B0609020204030204" pitchFamily="49" charset="0"/>
              </a:rPr>
              <a:t>": [</a:t>
            </a:r>
          </a:p>
          <a:p>
            <a:pPr marL="0" indent="0">
              <a:spcBef>
                <a:spcPts val="0"/>
              </a:spcBef>
              <a:buNone/>
            </a:pPr>
            <a:r>
              <a:rPr lang="en-US" sz="1100">
                <a:latin typeface="Consolas" panose="020B0609020204030204" pitchFamily="49" charset="0"/>
              </a:rPr>
              <a:t>        {</a:t>
            </a:r>
          </a:p>
          <a:p>
            <a:pPr marL="0" indent="0">
              <a:spcBef>
                <a:spcPts val="0"/>
              </a:spcBef>
              <a:buNone/>
            </a:pPr>
            <a:r>
              <a:rPr lang="en-US" sz="1100">
                <a:latin typeface="Consolas" panose="020B0609020204030204" pitchFamily="49" charset="0"/>
              </a:rPr>
              <a:t>            "path":"/vector1",</a:t>
            </a:r>
          </a:p>
          <a:p>
            <a:pPr marL="0" indent="0">
              <a:spcBef>
                <a:spcPts val="0"/>
              </a:spcBef>
              <a:buNone/>
            </a:pPr>
            <a:r>
              <a:rPr lang="en-US" sz="1100">
                <a:latin typeface="Consolas" panose="020B0609020204030204" pitchFamily="49" charset="0"/>
              </a:rPr>
              <a:t>            "dataType":"float32",</a:t>
            </a:r>
          </a:p>
          <a:p>
            <a:pPr marL="0" indent="0">
              <a:spcBef>
                <a:spcPts val="0"/>
              </a:spcBef>
              <a:buNone/>
            </a:pPr>
            <a:r>
              <a:rPr lang="en-US" sz="1100">
                <a:latin typeface="Consolas" panose="020B0609020204030204" pitchFamily="49" charset="0"/>
              </a:rPr>
              <a:t>            "</a:t>
            </a:r>
            <a:r>
              <a:rPr lang="en-US" sz="1100" err="1">
                <a:latin typeface="Consolas" panose="020B0609020204030204" pitchFamily="49" charset="0"/>
              </a:rPr>
              <a:t>distanceFunction</a:t>
            </a:r>
            <a:r>
              <a:rPr lang="en-US" sz="1100">
                <a:latin typeface="Consolas" panose="020B0609020204030204" pitchFamily="49" charset="0"/>
              </a:rPr>
              <a:t>":"cosine",</a:t>
            </a:r>
          </a:p>
          <a:p>
            <a:pPr marL="0" indent="0">
              <a:spcBef>
                <a:spcPts val="0"/>
              </a:spcBef>
              <a:buNone/>
            </a:pPr>
            <a:r>
              <a:rPr lang="en-US" sz="1100">
                <a:latin typeface="Consolas" panose="020B0609020204030204" pitchFamily="49" charset="0"/>
              </a:rPr>
              <a:t>            "dimensions":1536</a:t>
            </a:r>
          </a:p>
          <a:p>
            <a:pPr marL="0" indent="0">
              <a:spcBef>
                <a:spcPts val="0"/>
              </a:spcBef>
              <a:buNone/>
            </a:pPr>
            <a:r>
              <a:rPr lang="en-US" sz="1100">
                <a:latin typeface="Consolas" panose="020B0609020204030204" pitchFamily="49" charset="0"/>
              </a:rPr>
              <a:t>        }</a:t>
            </a:r>
          </a:p>
          <a:p>
            <a:pPr marL="0" indent="0">
              <a:spcBef>
                <a:spcPts val="0"/>
              </a:spcBef>
              <a:buNone/>
            </a:pPr>
            <a:r>
              <a:rPr lang="en-US" sz="1100">
                <a:latin typeface="Consolas" panose="020B0609020204030204" pitchFamily="49" charset="0"/>
              </a:rPr>
              <a:t>    ]</a:t>
            </a:r>
          </a:p>
          <a:p>
            <a:pPr marL="0" indent="0">
              <a:spcBef>
                <a:spcPts val="0"/>
              </a:spcBef>
              <a:buNone/>
            </a:pPr>
            <a:r>
              <a:rPr lang="en-US" sz="1100">
                <a:latin typeface="Consolas" panose="020B0609020204030204" pitchFamily="49" charset="0"/>
              </a:rPr>
              <a:t>}</a:t>
            </a:r>
            <a:endParaRPr lang="en-US" sz="1500">
              <a:latin typeface="Consolas" panose="020B0609020204030204" pitchFamily="49" charset="0"/>
            </a:endParaRPr>
          </a:p>
        </p:txBody>
      </p:sp>
      <p:sp>
        <p:nvSpPr>
          <p:cNvPr id="4" name="Content Placeholder 3">
            <a:extLst>
              <a:ext uri="{FF2B5EF4-FFF2-40B4-BE49-F238E27FC236}">
                <a16:creationId xmlns:a16="http://schemas.microsoft.com/office/drawing/2014/main" id="{9457F75C-62EA-624F-3EEC-C3CD9FB1050F}"/>
              </a:ext>
            </a:extLst>
          </p:cNvPr>
          <p:cNvSpPr>
            <a:spLocks noGrp="1"/>
          </p:cNvSpPr>
          <p:nvPr>
            <p:ph sz="quarter" idx="28"/>
          </p:nvPr>
        </p:nvSpPr>
        <p:spPr>
          <a:xfrm>
            <a:off x="6396039" y="2610445"/>
            <a:ext cx="5232400" cy="2134737"/>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a:solidFill>
                  <a:schemeClr val="accent2"/>
                </a:solidFill>
                <a:latin typeface="+mj-lt"/>
              </a:rPr>
              <a:t>Execute a vector search query</a:t>
            </a:r>
          </a:p>
          <a:p>
            <a:pPr marL="0" indent="0">
              <a:spcBef>
                <a:spcPts val="0"/>
              </a:spcBef>
              <a:buNone/>
            </a:pPr>
            <a:endParaRPr lang="en-US"/>
          </a:p>
          <a:p>
            <a:pPr marL="0" indent="0">
              <a:spcBef>
                <a:spcPts val="0"/>
              </a:spcBef>
              <a:buNone/>
            </a:pPr>
            <a:r>
              <a:rPr lang="en-US" sz="1400">
                <a:latin typeface="Consolas" panose="020B0609020204030204" pitchFamily="49" charset="0"/>
              </a:rPr>
              <a:t>SELECT TOP 10 </a:t>
            </a:r>
            <a:r>
              <a:rPr lang="en-US" sz="1400" err="1">
                <a:latin typeface="Consolas" panose="020B0609020204030204" pitchFamily="49" charset="0"/>
              </a:rPr>
              <a:t>c.title</a:t>
            </a:r>
            <a:r>
              <a:rPr lang="en-US" sz="1400">
                <a:latin typeface="Consolas" panose="020B0609020204030204" pitchFamily="49" charset="0"/>
              </a:rPr>
              <a:t>, </a:t>
            </a:r>
            <a:r>
              <a:rPr lang="en-US" sz="1400" err="1">
                <a:latin typeface="Consolas" panose="020B0609020204030204" pitchFamily="49" charset="0"/>
              </a:rPr>
              <a:t>VectorDistance</a:t>
            </a:r>
            <a:r>
              <a:rPr lang="en-US" sz="1400">
                <a:latin typeface="Consolas" panose="020B0609020204030204" pitchFamily="49" charset="0"/>
              </a:rPr>
              <a:t>(c.vector1, {</a:t>
            </a:r>
            <a:r>
              <a:rPr lang="en-US" sz="1400" err="1">
                <a:latin typeface="Consolas" panose="020B0609020204030204" pitchFamily="49" charset="0"/>
              </a:rPr>
              <a:t>queryVector</a:t>
            </a:r>
            <a:r>
              <a:rPr lang="en-US" sz="1400">
                <a:latin typeface="Consolas" panose="020B0609020204030204" pitchFamily="49" charset="0"/>
              </a:rPr>
              <a:t>) AS </a:t>
            </a:r>
            <a:r>
              <a:rPr lang="en-US" sz="1400" err="1">
                <a:latin typeface="Consolas" panose="020B0609020204030204" pitchFamily="49" charset="0"/>
              </a:rPr>
              <a:t>SimilarityScore</a:t>
            </a:r>
            <a:r>
              <a:rPr lang="en-US" sz="1400">
                <a:latin typeface="Consolas" panose="020B0609020204030204" pitchFamily="49" charset="0"/>
              </a:rPr>
              <a:t>   </a:t>
            </a:r>
          </a:p>
          <a:p>
            <a:pPr marL="0" indent="0">
              <a:spcBef>
                <a:spcPts val="0"/>
              </a:spcBef>
              <a:buNone/>
            </a:pPr>
            <a:r>
              <a:rPr lang="en-US" sz="1400">
                <a:latin typeface="Consolas" panose="020B0609020204030204" pitchFamily="49" charset="0"/>
              </a:rPr>
              <a:t>FROM c  </a:t>
            </a:r>
          </a:p>
          <a:p>
            <a:pPr marL="0" indent="0">
              <a:spcBef>
                <a:spcPts val="0"/>
              </a:spcBef>
              <a:buNone/>
            </a:pPr>
            <a:r>
              <a:rPr lang="en-US" sz="1400">
                <a:latin typeface="Consolas" panose="020B0609020204030204" pitchFamily="49" charset="0"/>
              </a:rPr>
              <a:t>ORDER BY </a:t>
            </a:r>
            <a:r>
              <a:rPr lang="en-US" sz="1400" err="1">
                <a:latin typeface="Consolas" panose="020B0609020204030204" pitchFamily="49" charset="0"/>
              </a:rPr>
              <a:t>VectorDistance</a:t>
            </a:r>
            <a:r>
              <a:rPr lang="en-US" sz="1400">
                <a:latin typeface="Consolas" panose="020B0609020204030204" pitchFamily="49" charset="0"/>
              </a:rPr>
              <a:t>(c.vector1, {</a:t>
            </a:r>
            <a:r>
              <a:rPr lang="en-US" sz="1400" err="1">
                <a:latin typeface="Consolas" panose="020B0609020204030204" pitchFamily="49" charset="0"/>
              </a:rPr>
              <a:t>queryVector</a:t>
            </a:r>
            <a:r>
              <a:rPr lang="en-US" sz="1400">
                <a:latin typeface="Consolas" panose="020B0609020204030204" pitchFamily="49" charset="0"/>
              </a:rPr>
              <a:t>})</a:t>
            </a:r>
          </a:p>
        </p:txBody>
      </p:sp>
      <p:sp>
        <p:nvSpPr>
          <p:cNvPr id="7" name="Content Placeholder 2">
            <a:extLst>
              <a:ext uri="{FF2B5EF4-FFF2-40B4-BE49-F238E27FC236}">
                <a16:creationId xmlns:a16="http://schemas.microsoft.com/office/drawing/2014/main" id="{1092CA14-69F5-8A8E-161B-6B03C59C88E1}"/>
              </a:ext>
            </a:extLst>
          </p:cNvPr>
          <p:cNvSpPr txBox="1">
            <a:spLocks/>
          </p:cNvSpPr>
          <p:nvPr/>
        </p:nvSpPr>
        <p:spPr>
          <a:xfrm>
            <a:off x="563563" y="4096949"/>
            <a:ext cx="5232400" cy="2151955"/>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solidFill>
                  <a:schemeClr val="accent2"/>
                </a:solidFill>
                <a:latin typeface="+mj-lt"/>
              </a:rPr>
              <a:t>Define a vector indexing policy</a:t>
            </a:r>
          </a:p>
          <a:p>
            <a:pPr marL="0" indent="0">
              <a:lnSpc>
                <a:spcPct val="100000"/>
              </a:lnSpc>
              <a:spcBef>
                <a:spcPts val="0"/>
              </a:spcBef>
              <a:buNone/>
            </a:pPr>
            <a:endParaRPr lang="en-US" sz="1600"/>
          </a:p>
          <a:p>
            <a:pPr marL="0" indent="0">
              <a:lnSpc>
                <a:spcPct val="100000"/>
              </a:lnSpc>
              <a:spcBef>
                <a:spcPts val="0"/>
              </a:spcBef>
              <a:buNone/>
            </a:pPr>
            <a:r>
              <a:rPr lang="en-US" sz="1100">
                <a:latin typeface="Consolas" panose="020B0609020204030204" pitchFamily="49" charset="0"/>
              </a:rPr>
              <a:t>"</a:t>
            </a:r>
            <a:r>
              <a:rPr lang="en-US" sz="1100" err="1">
                <a:latin typeface="Consolas" panose="020B0609020204030204" pitchFamily="49" charset="0"/>
              </a:rPr>
              <a:t>vectorIndexes</a:t>
            </a: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"path": "/vector1",</a:t>
            </a:r>
          </a:p>
          <a:p>
            <a:pPr marL="0" indent="0">
              <a:lnSpc>
                <a:spcPct val="100000"/>
              </a:lnSpc>
              <a:spcBef>
                <a:spcPts val="0"/>
              </a:spcBef>
              <a:buNone/>
            </a:pPr>
            <a:r>
              <a:rPr lang="en-US" sz="1100">
                <a:latin typeface="Consolas" panose="020B0609020204030204" pitchFamily="49" charset="0"/>
              </a:rPr>
              <a:t>            "type": "</a:t>
            </a:r>
            <a:r>
              <a:rPr lang="en-US" sz="1100" err="1">
                <a:latin typeface="Consolas" panose="020B0609020204030204" pitchFamily="49" charset="0"/>
              </a:rPr>
              <a:t>diskANN</a:t>
            </a:r>
            <a:r>
              <a:rPr lang="en-US" sz="1100">
                <a:latin typeface="Consolas" panose="020B0609020204030204" pitchFamily="49" charset="0"/>
              </a:rPr>
              <a:t>"</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a:t>
            </a:r>
          </a:p>
        </p:txBody>
      </p:sp>
    </p:spTree>
    <p:extLst>
      <p:ext uri="{BB962C8B-B14F-4D97-AF65-F5344CB8AC3E}">
        <p14:creationId xmlns:p14="http://schemas.microsoft.com/office/powerpoint/2010/main" val="2629965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D323EE-A8C5-69B5-6ACF-6A3BC75A21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364F4-402F-27C4-E1A9-7AC1EB846706}"/>
              </a:ext>
            </a:extLst>
          </p:cNvPr>
          <p:cNvSpPr>
            <a:spLocks noGrp="1"/>
          </p:cNvSpPr>
          <p:nvPr>
            <p:ph type="title"/>
          </p:nvPr>
        </p:nvSpPr>
        <p:spPr/>
        <p:txBody>
          <a:bodyPr/>
          <a:lstStyle/>
          <a:p>
            <a:r>
              <a:rPr lang="en-US"/>
              <a:t>Full Text Search in Azure Cosmos DB</a:t>
            </a:r>
          </a:p>
        </p:txBody>
      </p:sp>
      <p:sp>
        <p:nvSpPr>
          <p:cNvPr id="3" name="Content Placeholder 2">
            <a:extLst>
              <a:ext uri="{FF2B5EF4-FFF2-40B4-BE49-F238E27FC236}">
                <a16:creationId xmlns:a16="http://schemas.microsoft.com/office/drawing/2014/main" id="{049127B1-371A-378F-019F-28B4FB6ED0CA}"/>
              </a:ext>
            </a:extLst>
          </p:cNvPr>
          <p:cNvSpPr>
            <a:spLocks noGrp="1"/>
          </p:cNvSpPr>
          <p:nvPr>
            <p:ph sz="quarter" idx="27"/>
          </p:nvPr>
        </p:nvSpPr>
        <p:spPr>
          <a:xfrm>
            <a:off x="563563" y="1377306"/>
            <a:ext cx="5232400" cy="2466279"/>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spcBef>
                <a:spcPts val="0"/>
              </a:spcBef>
              <a:buNone/>
            </a:pPr>
            <a:r>
              <a:rPr lang="en-US">
                <a:solidFill>
                  <a:schemeClr val="accent2"/>
                </a:solidFill>
                <a:latin typeface="+mj-lt"/>
              </a:rPr>
              <a:t>Container Full Text Policy</a:t>
            </a:r>
          </a:p>
          <a:p>
            <a:pPr marL="0" indent="0">
              <a:spcBef>
                <a:spcPts val="0"/>
              </a:spcBef>
              <a:buNone/>
            </a:pPr>
            <a:r>
              <a:rPr lang="en-US" sz="1051">
                <a:latin typeface="Consolas" panose="020B0609020204030204" pitchFamily="49" charset="0"/>
              </a:rPr>
              <a:t>{</a:t>
            </a:r>
          </a:p>
          <a:p>
            <a:pPr marL="0" indent="0">
              <a:spcBef>
                <a:spcPts val="0"/>
              </a:spcBef>
              <a:buNone/>
            </a:pPr>
            <a:r>
              <a:rPr lang="en-US" sz="1051">
                <a:latin typeface="Consolas" panose="020B0609020204030204" pitchFamily="49" charset="0"/>
              </a:rPr>
              <a:t>   "</a:t>
            </a:r>
            <a:r>
              <a:rPr lang="en-US" sz="1051" err="1">
                <a:latin typeface="Consolas" panose="020B0609020204030204" pitchFamily="49" charset="0"/>
              </a:rPr>
              <a:t>defaultLanguage</a:t>
            </a:r>
            <a:r>
              <a:rPr lang="en-US" sz="1051">
                <a:latin typeface="Consolas" panose="020B0609020204030204" pitchFamily="49" charset="0"/>
              </a:rPr>
              <a:t>": "</a:t>
            </a:r>
            <a:r>
              <a:rPr lang="en-US" sz="1051" err="1">
                <a:latin typeface="Consolas" panose="020B0609020204030204" pitchFamily="49" charset="0"/>
              </a:rPr>
              <a:t>en</a:t>
            </a:r>
            <a:r>
              <a:rPr lang="en-US" sz="1051">
                <a:latin typeface="Consolas" panose="020B0609020204030204" pitchFamily="49" charset="0"/>
              </a:rPr>
              <a:t>-US",</a:t>
            </a:r>
          </a:p>
          <a:p>
            <a:pPr marL="0" indent="0">
              <a:spcBef>
                <a:spcPts val="0"/>
              </a:spcBef>
              <a:buNone/>
            </a:pPr>
            <a:r>
              <a:rPr lang="en-US" sz="1051">
                <a:latin typeface="Consolas" panose="020B0609020204030204" pitchFamily="49" charset="0"/>
              </a:rPr>
              <a:t>   "</a:t>
            </a:r>
            <a:r>
              <a:rPr lang="en-US" sz="1051" err="1">
                <a:latin typeface="Consolas" panose="020B0609020204030204" pitchFamily="49" charset="0"/>
              </a:rPr>
              <a:t>fullTextPaths</a:t>
            </a: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           "path": "/text1",</a:t>
            </a:r>
          </a:p>
          <a:p>
            <a:pPr marL="0" indent="0">
              <a:spcBef>
                <a:spcPts val="0"/>
              </a:spcBef>
              <a:buNone/>
            </a:pPr>
            <a:r>
              <a:rPr lang="en-US" sz="1051">
                <a:latin typeface="Consolas" panose="020B0609020204030204" pitchFamily="49" charset="0"/>
              </a:rPr>
              <a:t>           "language": "</a:t>
            </a:r>
            <a:r>
              <a:rPr lang="en-US" sz="1051" err="1">
                <a:latin typeface="Consolas" panose="020B0609020204030204" pitchFamily="49" charset="0"/>
              </a:rPr>
              <a:t>en</a:t>
            </a:r>
            <a:r>
              <a:rPr lang="en-US" sz="1051">
                <a:latin typeface="Consolas" panose="020B0609020204030204" pitchFamily="49" charset="0"/>
              </a:rPr>
              <a:t>-US"</a:t>
            </a:r>
          </a:p>
          <a:p>
            <a:pPr marL="0" indent="0">
              <a:spcBef>
                <a:spcPts val="0"/>
              </a:spcBef>
              <a:buNone/>
            </a:pP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           "path": "/text2",</a:t>
            </a:r>
          </a:p>
          <a:p>
            <a:pPr marL="0" indent="0">
              <a:spcBef>
                <a:spcPts val="0"/>
              </a:spcBef>
              <a:buNone/>
            </a:pPr>
            <a:r>
              <a:rPr lang="en-US" sz="1051">
                <a:latin typeface="Consolas" panose="020B0609020204030204" pitchFamily="49" charset="0"/>
              </a:rPr>
              <a:t>           "language": "</a:t>
            </a:r>
            <a:r>
              <a:rPr lang="en-US" sz="1051" err="1">
                <a:latin typeface="Consolas" panose="020B0609020204030204" pitchFamily="49" charset="0"/>
              </a:rPr>
              <a:t>en</a:t>
            </a:r>
            <a:r>
              <a:rPr lang="en-US" sz="1051">
                <a:latin typeface="Consolas" panose="020B0609020204030204" pitchFamily="49" charset="0"/>
              </a:rPr>
              <a:t>-US"</a:t>
            </a:r>
          </a:p>
          <a:p>
            <a:pPr marL="0" indent="0">
              <a:spcBef>
                <a:spcPts val="0"/>
              </a:spcBef>
              <a:buNone/>
            </a:pP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   ]</a:t>
            </a:r>
          </a:p>
          <a:p>
            <a:pPr marL="0" indent="0">
              <a:spcBef>
                <a:spcPts val="0"/>
              </a:spcBef>
              <a:buNone/>
            </a:pPr>
            <a:r>
              <a:rPr lang="en-US" sz="1051">
                <a:latin typeface="Consolas" panose="020B0609020204030204" pitchFamily="49" charset="0"/>
              </a:rPr>
              <a:t>}</a:t>
            </a:r>
            <a:endParaRPr lang="en-US" sz="1600">
              <a:latin typeface="Consolas" panose="020B0609020204030204" pitchFamily="49" charset="0"/>
            </a:endParaRPr>
          </a:p>
        </p:txBody>
      </p:sp>
      <p:sp>
        <p:nvSpPr>
          <p:cNvPr id="4" name="Content Placeholder 3">
            <a:extLst>
              <a:ext uri="{FF2B5EF4-FFF2-40B4-BE49-F238E27FC236}">
                <a16:creationId xmlns:a16="http://schemas.microsoft.com/office/drawing/2014/main" id="{7CC990F6-DF47-5672-B1EB-7212C3C4DD2C}"/>
              </a:ext>
            </a:extLst>
          </p:cNvPr>
          <p:cNvSpPr>
            <a:spLocks noGrp="1"/>
          </p:cNvSpPr>
          <p:nvPr>
            <p:ph sz="quarter" idx="28"/>
          </p:nvPr>
        </p:nvSpPr>
        <p:spPr>
          <a:xfrm>
            <a:off x="6395720" y="1377307"/>
            <a:ext cx="5232400" cy="1522012"/>
          </a:xfrm>
          <a:solidFill>
            <a:srgbClr val="FFFFFF">
              <a:alpha val="45882"/>
            </a:srgbClr>
          </a:solidFill>
          <a:effectLst>
            <a:outerShdw blurRad="50800" dist="38100" dir="2700000" algn="tl" rotWithShape="0">
              <a:prstClr val="black">
                <a:alpha val="40000"/>
              </a:prstClr>
            </a:outerShdw>
          </a:effectLst>
        </p:spPr>
        <p:txBody>
          <a:bodyPr>
            <a:noAutofit/>
          </a:bodyPr>
          <a:lstStyle/>
          <a:p>
            <a:pPr marL="0" indent="0">
              <a:buNone/>
            </a:pPr>
            <a:r>
              <a:rPr lang="en-US">
                <a:solidFill>
                  <a:schemeClr val="accent2"/>
                </a:solidFill>
                <a:latin typeface="+mj-lt"/>
              </a:rPr>
              <a:t>Query with </a:t>
            </a:r>
            <a:r>
              <a:rPr lang="en-US" err="1">
                <a:solidFill>
                  <a:schemeClr val="accent2"/>
                </a:solidFill>
                <a:latin typeface="+mj-lt"/>
              </a:rPr>
              <a:t>FullTextContains</a:t>
            </a:r>
            <a:endParaRPr lang="en-US">
              <a:solidFill>
                <a:schemeClr val="accent2"/>
              </a:solidFill>
              <a:latin typeface="+mj-lt"/>
            </a:endParaRPr>
          </a:p>
          <a:p>
            <a:pPr marL="0" indent="0">
              <a:spcBef>
                <a:spcPts val="0"/>
              </a:spcBef>
              <a:buNone/>
            </a:pPr>
            <a:endParaRPr lang="en-US"/>
          </a:p>
          <a:p>
            <a:pPr marL="0" indent="0">
              <a:spcBef>
                <a:spcPts val="0"/>
              </a:spcBef>
              <a:buNone/>
            </a:pPr>
            <a:r>
              <a:rPr lang="en-US" sz="1400">
                <a:latin typeface="Consolas" panose="020B0609020204030204" pitchFamily="49" charset="0"/>
              </a:rPr>
              <a:t>SELECT TOP 10 *</a:t>
            </a:r>
          </a:p>
          <a:p>
            <a:pPr marL="0" indent="0">
              <a:spcBef>
                <a:spcPts val="0"/>
              </a:spcBef>
              <a:buNone/>
            </a:pPr>
            <a:r>
              <a:rPr lang="en-US" sz="1400">
                <a:latin typeface="Consolas" panose="020B0609020204030204" pitchFamily="49" charset="0"/>
              </a:rPr>
              <a:t>FROM c</a:t>
            </a:r>
          </a:p>
          <a:p>
            <a:pPr marL="0" indent="0">
              <a:spcBef>
                <a:spcPts val="0"/>
              </a:spcBef>
              <a:buNone/>
            </a:pPr>
            <a:r>
              <a:rPr lang="en-US" sz="1400">
                <a:latin typeface="Consolas" panose="020B0609020204030204" pitchFamily="49" charset="0"/>
              </a:rPr>
              <a:t>WHERE </a:t>
            </a:r>
            <a:r>
              <a:rPr lang="en-US" sz="1400" err="1">
                <a:latin typeface="Consolas" panose="020B0609020204030204" pitchFamily="49" charset="0"/>
              </a:rPr>
              <a:t>FullTextContains</a:t>
            </a:r>
            <a:r>
              <a:rPr lang="en-US" sz="1400">
                <a:latin typeface="Consolas" panose="020B0609020204030204" pitchFamily="49" charset="0"/>
              </a:rPr>
              <a:t>(</a:t>
            </a:r>
            <a:r>
              <a:rPr lang="en-US" sz="1400" err="1">
                <a:latin typeface="Consolas" panose="020B0609020204030204" pitchFamily="49" charset="0"/>
              </a:rPr>
              <a:t>c.text</a:t>
            </a:r>
            <a:r>
              <a:rPr lang="en-US" sz="1400">
                <a:latin typeface="Consolas" panose="020B0609020204030204" pitchFamily="49" charset="0"/>
              </a:rPr>
              <a:t>, “loan")</a:t>
            </a:r>
          </a:p>
        </p:txBody>
      </p:sp>
      <p:sp>
        <p:nvSpPr>
          <p:cNvPr id="7" name="Content Placeholder 2">
            <a:extLst>
              <a:ext uri="{FF2B5EF4-FFF2-40B4-BE49-F238E27FC236}">
                <a16:creationId xmlns:a16="http://schemas.microsoft.com/office/drawing/2014/main" id="{EC508361-F91B-91BE-099B-770C30E3F5F6}"/>
              </a:ext>
            </a:extLst>
          </p:cNvPr>
          <p:cNvSpPr txBox="1">
            <a:spLocks/>
          </p:cNvSpPr>
          <p:nvPr/>
        </p:nvSpPr>
        <p:spPr>
          <a:xfrm>
            <a:off x="563563" y="4096949"/>
            <a:ext cx="5232400" cy="2151955"/>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None/>
            </a:pPr>
            <a:r>
              <a:rPr lang="en-US">
                <a:solidFill>
                  <a:schemeClr val="accent2"/>
                </a:solidFill>
                <a:latin typeface="+mj-lt"/>
              </a:rPr>
              <a:t>Ful Text Indexing Policy</a:t>
            </a:r>
          </a:p>
          <a:p>
            <a:pPr marL="0" indent="0">
              <a:lnSpc>
                <a:spcPct val="100000"/>
              </a:lnSpc>
              <a:spcBef>
                <a:spcPts val="0"/>
              </a:spcBef>
              <a:buNone/>
            </a:pPr>
            <a:endParaRPr lang="en-US" sz="1600"/>
          </a:p>
          <a:p>
            <a:pPr marL="0" indent="0">
              <a:lnSpc>
                <a:spcPct val="100000"/>
              </a:lnSpc>
              <a:spcBef>
                <a:spcPts val="0"/>
              </a:spcBef>
              <a:buNone/>
            </a:pPr>
            <a:r>
              <a:rPr lang="en-US" sz="1100">
                <a:latin typeface="Consolas" panose="020B0609020204030204" pitchFamily="49" charset="0"/>
              </a:rPr>
              <a:t> "</a:t>
            </a:r>
            <a:r>
              <a:rPr lang="en-US" sz="1100" err="1">
                <a:latin typeface="Consolas" panose="020B0609020204030204" pitchFamily="49" charset="0"/>
              </a:rPr>
              <a:t>fullTextIndexes</a:t>
            </a: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"path": "/text1"</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"path": "/text2"</a:t>
            </a:r>
          </a:p>
          <a:p>
            <a:pPr marL="0" indent="0">
              <a:lnSpc>
                <a:spcPct val="100000"/>
              </a:lnSpc>
              <a:spcBef>
                <a:spcPts val="0"/>
              </a:spcBef>
              <a:buNone/>
            </a:pPr>
            <a:r>
              <a:rPr lang="en-US" sz="1100">
                <a:latin typeface="Consolas" panose="020B0609020204030204" pitchFamily="49" charset="0"/>
              </a:rPr>
              <a:t>        }</a:t>
            </a:r>
          </a:p>
          <a:p>
            <a:pPr marL="0" indent="0">
              <a:lnSpc>
                <a:spcPct val="100000"/>
              </a:lnSpc>
              <a:spcBef>
                <a:spcPts val="0"/>
              </a:spcBef>
              <a:buNone/>
            </a:pPr>
            <a:r>
              <a:rPr lang="en-US" sz="1100">
                <a:latin typeface="Consolas" panose="020B0609020204030204" pitchFamily="49" charset="0"/>
              </a:rPr>
              <a:t>    ]</a:t>
            </a:r>
          </a:p>
        </p:txBody>
      </p:sp>
      <p:sp>
        <p:nvSpPr>
          <p:cNvPr id="9" name="Content Placeholder 3">
            <a:extLst>
              <a:ext uri="{FF2B5EF4-FFF2-40B4-BE49-F238E27FC236}">
                <a16:creationId xmlns:a16="http://schemas.microsoft.com/office/drawing/2014/main" id="{C9042EEE-1227-CEF7-555C-95CC7255CEF8}"/>
              </a:ext>
            </a:extLst>
          </p:cNvPr>
          <p:cNvSpPr txBox="1">
            <a:spLocks/>
          </p:cNvSpPr>
          <p:nvPr/>
        </p:nvSpPr>
        <p:spPr>
          <a:xfrm>
            <a:off x="6419757" y="4719689"/>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2"/>
                </a:solidFill>
                <a:latin typeface="+mj-lt"/>
              </a:rPr>
              <a:t>Query with </a:t>
            </a:r>
            <a:r>
              <a:rPr lang="en-US" err="1">
                <a:solidFill>
                  <a:schemeClr val="accent2"/>
                </a:solidFill>
                <a:latin typeface="+mj-lt"/>
              </a:rPr>
              <a:t>FullTextScore</a:t>
            </a:r>
            <a:r>
              <a:rPr lang="en-US">
                <a:solidFill>
                  <a:schemeClr val="accent2"/>
                </a:solidFill>
                <a:latin typeface="+mj-lt"/>
              </a:rPr>
              <a:t> (BM25)</a:t>
            </a:r>
          </a:p>
          <a:p>
            <a:pPr marL="0" indent="0">
              <a:lnSpc>
                <a:spcPct val="100000"/>
              </a:lnSpc>
              <a:spcBef>
                <a:spcPts val="0"/>
              </a:spcBef>
              <a:buNone/>
            </a:pPr>
            <a:endParaRPr lang="en-US"/>
          </a:p>
          <a:p>
            <a:pPr marL="0" indent="0">
              <a:lnSpc>
                <a:spcPct val="100000"/>
              </a:lnSpc>
              <a:spcBef>
                <a:spcPts val="0"/>
              </a:spcBef>
              <a:buNone/>
            </a:pPr>
            <a:r>
              <a:rPr lang="en-US" sz="1400">
                <a:latin typeface="Consolas" panose="020B0609020204030204" pitchFamily="49" charset="0"/>
              </a:rPr>
              <a:t>SELECT TOP 10 *</a:t>
            </a:r>
          </a:p>
          <a:p>
            <a:pPr marL="0" indent="0">
              <a:lnSpc>
                <a:spcPct val="100000"/>
              </a:lnSpc>
              <a:spcBef>
                <a:spcPts val="0"/>
              </a:spcBef>
              <a:buNone/>
            </a:pPr>
            <a:r>
              <a:rPr lang="en-US" sz="1400">
                <a:latin typeface="Consolas" panose="020B0609020204030204" pitchFamily="49" charset="0"/>
              </a:rPr>
              <a:t>FROM c</a:t>
            </a:r>
          </a:p>
          <a:p>
            <a:pPr marL="0" indent="0">
              <a:lnSpc>
                <a:spcPct val="100000"/>
              </a:lnSpc>
              <a:spcBef>
                <a:spcPts val="0"/>
              </a:spcBef>
              <a:buNone/>
            </a:pPr>
            <a:r>
              <a:rPr lang="en-US" sz="1400">
                <a:latin typeface="Consolas" panose="020B0609020204030204" pitchFamily="49" charset="0"/>
              </a:rPr>
              <a:t>ORDER BY RANK </a:t>
            </a:r>
            <a:r>
              <a:rPr lang="en-US" sz="1400" err="1">
                <a:latin typeface="Consolas" panose="020B0609020204030204" pitchFamily="49" charset="0"/>
              </a:rPr>
              <a:t>FullTextScore</a:t>
            </a:r>
            <a:r>
              <a:rPr lang="en-US" sz="1400">
                <a:latin typeface="Consolas" panose="020B0609020204030204" pitchFamily="49" charset="0"/>
              </a:rPr>
              <a:t>(</a:t>
            </a:r>
            <a:r>
              <a:rPr lang="en-US" sz="1400" err="1">
                <a:latin typeface="Consolas" panose="020B0609020204030204" pitchFamily="49" charset="0"/>
              </a:rPr>
              <a:t>c.text</a:t>
            </a:r>
            <a:r>
              <a:rPr lang="en-US" sz="1400">
                <a:latin typeface="Consolas" panose="020B0609020204030204" pitchFamily="49" charset="0"/>
              </a:rPr>
              <a:t>, ["bicycle", "mountain"])</a:t>
            </a:r>
          </a:p>
        </p:txBody>
      </p:sp>
      <p:sp>
        <p:nvSpPr>
          <p:cNvPr id="10" name="Content Placeholder 3">
            <a:extLst>
              <a:ext uri="{FF2B5EF4-FFF2-40B4-BE49-F238E27FC236}">
                <a16:creationId xmlns:a16="http://schemas.microsoft.com/office/drawing/2014/main" id="{F18C001D-A8CF-95E5-0056-97C8117D5C5D}"/>
              </a:ext>
            </a:extLst>
          </p:cNvPr>
          <p:cNvSpPr txBox="1">
            <a:spLocks/>
          </p:cNvSpPr>
          <p:nvPr/>
        </p:nvSpPr>
        <p:spPr>
          <a:xfrm>
            <a:off x="6395720" y="3048302"/>
            <a:ext cx="5232400" cy="1522012"/>
          </a:xfrm>
          <a:prstGeom prst="rect">
            <a:avLst/>
          </a:prstGeom>
          <a:solidFill>
            <a:srgbClr val="FFFFFF">
              <a:alpha val="45882"/>
            </a:srgbClr>
          </a:solidFill>
          <a:effectLst>
            <a:outerShdw blurRad="50800" dist="38100" dir="2700000" algn="tl" rotWithShape="0">
              <a:prstClr val="black">
                <a:alpha val="40000"/>
              </a:prstClr>
            </a:outerShdw>
          </a:effec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1"/>
                </a:solidFill>
                <a:latin typeface="+mn-lt"/>
                <a:ea typeface="+mn-ea"/>
                <a:cs typeface="Segoe UI" panose="020B0502040204020203" pitchFamily="34"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2"/>
                </a:solidFill>
                <a:latin typeface="+mj-lt"/>
              </a:rPr>
              <a:t>Query with </a:t>
            </a:r>
            <a:r>
              <a:rPr lang="en-US" err="1">
                <a:solidFill>
                  <a:schemeClr val="accent2"/>
                </a:solidFill>
                <a:latin typeface="+mj-lt"/>
              </a:rPr>
              <a:t>FullTextContainsAll</a:t>
            </a:r>
            <a:r>
              <a:rPr lang="en-US">
                <a:solidFill>
                  <a:schemeClr val="accent2"/>
                </a:solidFill>
                <a:latin typeface="+mj-lt"/>
              </a:rPr>
              <a:t>/Any</a:t>
            </a:r>
          </a:p>
          <a:p>
            <a:pPr marL="0" indent="0">
              <a:lnSpc>
                <a:spcPct val="100000"/>
              </a:lnSpc>
              <a:spcBef>
                <a:spcPts val="0"/>
              </a:spcBef>
              <a:buNone/>
            </a:pPr>
            <a:endParaRPr lang="en-US"/>
          </a:p>
          <a:p>
            <a:pPr marL="0" indent="0">
              <a:lnSpc>
                <a:spcPct val="100000"/>
              </a:lnSpc>
              <a:spcBef>
                <a:spcPts val="0"/>
              </a:spcBef>
              <a:buNone/>
            </a:pPr>
            <a:r>
              <a:rPr lang="en-US" sz="1400">
                <a:latin typeface="Consolas" panose="020B0609020204030204" pitchFamily="49" charset="0"/>
              </a:rPr>
              <a:t>SELECT TOP 10 *</a:t>
            </a:r>
          </a:p>
          <a:p>
            <a:pPr marL="0" indent="0">
              <a:lnSpc>
                <a:spcPct val="100000"/>
              </a:lnSpc>
              <a:spcBef>
                <a:spcPts val="0"/>
              </a:spcBef>
              <a:buNone/>
            </a:pPr>
            <a:r>
              <a:rPr lang="en-US" sz="1400">
                <a:latin typeface="Consolas" panose="020B0609020204030204" pitchFamily="49" charset="0"/>
              </a:rPr>
              <a:t>FROM c</a:t>
            </a:r>
          </a:p>
          <a:p>
            <a:pPr marL="0" indent="0">
              <a:lnSpc>
                <a:spcPct val="100000"/>
              </a:lnSpc>
              <a:spcBef>
                <a:spcPts val="0"/>
              </a:spcBef>
              <a:buNone/>
            </a:pPr>
            <a:r>
              <a:rPr lang="en-US" sz="1400">
                <a:latin typeface="Consolas" panose="020B0609020204030204" pitchFamily="49" charset="0"/>
              </a:rPr>
              <a:t>WHERE </a:t>
            </a:r>
            <a:r>
              <a:rPr lang="en-US" sz="1400" err="1">
                <a:latin typeface="Consolas" panose="020B0609020204030204" pitchFamily="49" charset="0"/>
              </a:rPr>
              <a:t>FullTextContainsAll</a:t>
            </a:r>
            <a:r>
              <a:rPr lang="en-US" sz="1400">
                <a:latin typeface="Consolas" panose="020B0609020204030204" pitchFamily="49" charset="0"/>
              </a:rPr>
              <a:t>(</a:t>
            </a:r>
            <a:r>
              <a:rPr lang="en-US" sz="1400" err="1">
                <a:latin typeface="Consolas" panose="020B0609020204030204" pitchFamily="49" charset="0"/>
              </a:rPr>
              <a:t>c.text</a:t>
            </a:r>
            <a:r>
              <a:rPr lang="en-US" sz="1400">
                <a:latin typeface="Consolas" panose="020B0609020204030204" pitchFamily="49" charset="0"/>
              </a:rPr>
              <a:t>, "red", "bicycle")</a:t>
            </a:r>
          </a:p>
        </p:txBody>
      </p:sp>
    </p:spTree>
    <p:extLst>
      <p:ext uri="{BB962C8B-B14F-4D97-AF65-F5344CB8AC3E}">
        <p14:creationId xmlns:p14="http://schemas.microsoft.com/office/powerpoint/2010/main" val="71569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B6188-5792-624E-A1F7-87FB89EEA30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9FA69C6-6C33-1011-347A-EE69E07C1963}"/>
              </a:ext>
            </a:extLst>
          </p:cNvPr>
          <p:cNvSpPr/>
          <p:nvPr/>
        </p:nvSpPr>
        <p:spPr bwMode="auto">
          <a:xfrm>
            <a:off x="-32698" y="-58131"/>
            <a:ext cx="12224698" cy="4439185"/>
          </a:xfrm>
          <a:prstGeom prst="rect">
            <a:avLst/>
          </a:prstGeom>
          <a:solidFill>
            <a:schemeClr val="bg2">
              <a:lumMod val="95000"/>
            </a:schemeClr>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49"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Title 3">
            <a:extLst>
              <a:ext uri="{FF2B5EF4-FFF2-40B4-BE49-F238E27FC236}">
                <a16:creationId xmlns:a16="http://schemas.microsoft.com/office/drawing/2014/main" id="{840E45D0-2D52-831C-23E5-E98B727A1A0F}"/>
              </a:ext>
            </a:extLst>
          </p:cNvPr>
          <p:cNvSpPr>
            <a:spLocks noGrp="1"/>
          </p:cNvSpPr>
          <p:nvPr>
            <p:ph type="title"/>
          </p:nvPr>
        </p:nvSpPr>
        <p:spPr/>
        <p:txBody>
          <a:bodyPr/>
          <a:lstStyle/>
          <a:p>
            <a:pPr algn="ctr"/>
            <a:r>
              <a:rPr lang="en-US"/>
              <a:t>Hybrid Search for improved search relevancy</a:t>
            </a:r>
          </a:p>
        </p:txBody>
      </p:sp>
      <p:sp>
        <p:nvSpPr>
          <p:cNvPr id="5" name="Text Placeholder 4">
            <a:extLst>
              <a:ext uri="{FF2B5EF4-FFF2-40B4-BE49-F238E27FC236}">
                <a16:creationId xmlns:a16="http://schemas.microsoft.com/office/drawing/2014/main" id="{D5D9C8EA-8DCA-0099-6D9A-E42C39631261}"/>
              </a:ext>
            </a:extLst>
          </p:cNvPr>
          <p:cNvSpPr>
            <a:spLocks noGrp="1"/>
          </p:cNvSpPr>
          <p:nvPr>
            <p:ph type="body" sz="quarter" idx="10"/>
          </p:nvPr>
        </p:nvSpPr>
        <p:spPr>
          <a:xfrm>
            <a:off x="586389" y="5140405"/>
            <a:ext cx="11018520" cy="1218795"/>
          </a:xfrm>
        </p:spPr>
        <p:txBody>
          <a:bodyPr>
            <a:normAutofit/>
          </a:bodyPr>
          <a:lstStyle/>
          <a:p>
            <a:r>
              <a:rPr lang="en-US" sz="1800"/>
              <a:t>SELECT TOP 10 *</a:t>
            </a:r>
          </a:p>
          <a:p>
            <a:r>
              <a:rPr lang="en-US" sz="1800"/>
              <a:t>FROM c</a:t>
            </a:r>
          </a:p>
          <a:p>
            <a:r>
              <a:rPr lang="en-US" sz="1800"/>
              <a:t>ORDER BY RANK RRF(</a:t>
            </a:r>
            <a:r>
              <a:rPr lang="en-US" sz="1800" err="1"/>
              <a:t>FullTextScore</a:t>
            </a:r>
            <a:r>
              <a:rPr lang="en-US" sz="1800"/>
              <a:t>(</a:t>
            </a:r>
            <a:r>
              <a:rPr lang="en-US" sz="1800" err="1"/>
              <a:t>c.text</a:t>
            </a:r>
            <a:r>
              <a:rPr lang="en-US" sz="1800"/>
              <a:t>,[‘keyword1’,’keyword2’]), </a:t>
            </a:r>
            <a:r>
              <a:rPr lang="en-US" sz="1800" err="1"/>
              <a:t>VectorDistance</a:t>
            </a:r>
            <a:r>
              <a:rPr lang="en-US" sz="1800"/>
              <a:t>(</a:t>
            </a:r>
            <a:r>
              <a:rPr lang="en-US" sz="1800" err="1"/>
              <a:t>c.vector</a:t>
            </a:r>
            <a:r>
              <a:rPr lang="en-US" sz="1800"/>
              <a:t>, @vector))</a:t>
            </a:r>
          </a:p>
        </p:txBody>
      </p:sp>
      <p:sp>
        <p:nvSpPr>
          <p:cNvPr id="13" name="Text Placeholder 12">
            <a:extLst>
              <a:ext uri="{FF2B5EF4-FFF2-40B4-BE49-F238E27FC236}">
                <a16:creationId xmlns:a16="http://schemas.microsoft.com/office/drawing/2014/main" id="{075DC6AD-9916-D1F1-6D3E-F1D90A709D7E}"/>
              </a:ext>
            </a:extLst>
          </p:cNvPr>
          <p:cNvSpPr>
            <a:spLocks noGrp="1"/>
          </p:cNvSpPr>
          <p:nvPr>
            <p:ph type="body" sz="quarter" idx="11"/>
          </p:nvPr>
        </p:nvSpPr>
        <p:spPr>
          <a:xfrm>
            <a:off x="-32698" y="4381054"/>
            <a:ext cx="3788358" cy="369332"/>
          </a:xfrm>
        </p:spPr>
        <p:txBody>
          <a:bodyPr/>
          <a:lstStyle/>
          <a:p>
            <a:r>
              <a:rPr lang="en-US"/>
              <a:t>Example Query</a:t>
            </a:r>
          </a:p>
        </p:txBody>
      </p:sp>
      <p:sp>
        <p:nvSpPr>
          <p:cNvPr id="8" name="TextBox 7">
            <a:extLst>
              <a:ext uri="{FF2B5EF4-FFF2-40B4-BE49-F238E27FC236}">
                <a16:creationId xmlns:a16="http://schemas.microsoft.com/office/drawing/2014/main" id="{5988ED43-9E22-E2EE-65FD-982FF4FD24FA}"/>
              </a:ext>
            </a:extLst>
          </p:cNvPr>
          <p:cNvSpPr txBox="1"/>
          <p:nvPr/>
        </p:nvSpPr>
        <p:spPr>
          <a:xfrm>
            <a:off x="4043912" y="2595012"/>
            <a:ext cx="362279" cy="615553"/>
          </a:xfrm>
          <a:prstGeom prst="rect">
            <a:avLst/>
          </a:prstGeom>
          <a:noFill/>
        </p:spPr>
        <p:txBody>
          <a:bodyPr wrap="none" lIns="0" tIns="0" rIns="0" bIns="0" rtlCol="0" anchor="ctr">
            <a:spAutoFit/>
          </a:bodyPr>
          <a:lstStyle/>
          <a:p>
            <a:pPr algn="ctr" defTabSz="914344">
              <a:defRPr/>
            </a:pPr>
            <a:r>
              <a:rPr lang="en-US" sz="4000" b="1">
                <a:solidFill>
                  <a:srgbClr val="000000"/>
                </a:solidFill>
                <a:latin typeface="Segoe UI"/>
              </a:rPr>
              <a:t>+</a:t>
            </a:r>
          </a:p>
        </p:txBody>
      </p:sp>
      <p:sp>
        <p:nvSpPr>
          <p:cNvPr id="10" name="TextBox 9">
            <a:extLst>
              <a:ext uri="{FF2B5EF4-FFF2-40B4-BE49-F238E27FC236}">
                <a16:creationId xmlns:a16="http://schemas.microsoft.com/office/drawing/2014/main" id="{D5594486-647F-A744-DADA-C6EA768E4E1F}"/>
              </a:ext>
            </a:extLst>
          </p:cNvPr>
          <p:cNvSpPr txBox="1"/>
          <p:nvPr/>
        </p:nvSpPr>
        <p:spPr>
          <a:xfrm>
            <a:off x="2197596" y="1608416"/>
            <a:ext cx="4041555" cy="369332"/>
          </a:xfrm>
          <a:prstGeom prst="rect">
            <a:avLst/>
          </a:prstGeom>
          <a:noFill/>
          <a:ln>
            <a:noFill/>
          </a:ln>
        </p:spPr>
        <p:txBody>
          <a:bodyPr wrap="none" lIns="0" tIns="0" rIns="0" bIns="0" rtlCol="0">
            <a:spAutoFit/>
          </a:bodyPr>
          <a:lstStyle/>
          <a:p>
            <a:pPr algn="ctr" defTabSz="1371566" fontAlgn="base">
              <a:spcBef>
                <a:spcPct val="0"/>
              </a:spcBef>
              <a:spcAft>
                <a:spcPts val="1000"/>
              </a:spcAft>
              <a:tabLst>
                <a:tab pos="1371566" algn="l"/>
              </a:tabLst>
              <a:defRPr/>
            </a:pPr>
            <a:r>
              <a:rPr lang="en-US" sz="2400" b="1">
                <a:ln w="3175">
                  <a:noFill/>
                </a:ln>
                <a:latin typeface="Segoe UI Semibold" panose="020B0502040204020203" pitchFamily="34" charset="0"/>
                <a:cs typeface="Segoe UI Semibold" panose="020B0502040204020203" pitchFamily="34" charset="0"/>
              </a:rPr>
              <a:t>Reciprocal Rank Fusion (RRF)</a:t>
            </a:r>
          </a:p>
        </p:txBody>
      </p:sp>
      <p:sp>
        <p:nvSpPr>
          <p:cNvPr id="2" name="Rounded Rectangle 6">
            <a:extLst>
              <a:ext uri="{FF2B5EF4-FFF2-40B4-BE49-F238E27FC236}">
                <a16:creationId xmlns:a16="http://schemas.microsoft.com/office/drawing/2014/main" id="{7939FCFE-574F-E0CA-8937-D14D50408CD9}"/>
              </a:ext>
              <a:ext uri="{C183D7F6-B498-43B3-948B-1728B52AA6E4}">
                <adec:decorative xmlns:adec="http://schemas.microsoft.com/office/drawing/2017/decorative" val="1"/>
              </a:ext>
            </a:extLst>
          </p:cNvPr>
          <p:cNvSpPr/>
          <p:nvPr/>
        </p:nvSpPr>
        <p:spPr bwMode="auto">
          <a:xfrm>
            <a:off x="879512" y="2373262"/>
            <a:ext cx="2937115" cy="1165071"/>
          </a:xfrm>
          <a:prstGeom prst="roundRect">
            <a:avLst>
              <a:gd name="adj" fmla="val 18009"/>
            </a:avLst>
          </a:prstGeom>
          <a:solidFill>
            <a:schemeClr val="tx1">
              <a:lumMod val="10000"/>
              <a:lumOff val="90000"/>
            </a:schemeClr>
          </a:solidFill>
          <a:ln>
            <a:solidFill>
              <a:schemeClr val="accent2"/>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344" fontAlgn="base">
              <a:spcBef>
                <a:spcPct val="0"/>
              </a:spcBef>
              <a:spcAft>
                <a:spcPct val="0"/>
              </a:spcAft>
              <a:defRPr/>
            </a:pPr>
            <a:r>
              <a:rPr lang="en-US" sz="2400">
                <a:ln w="3175">
                  <a:noFill/>
                </a:ln>
                <a:solidFill>
                  <a:srgbClr val="000000"/>
                </a:solidFill>
                <a:latin typeface="Segoe UI" panose="020B0502040204020203" pitchFamily="34" charset="0"/>
                <a:cs typeface="Segoe UI" panose="020B0502040204020203" pitchFamily="34" charset="0"/>
              </a:rPr>
              <a:t>Vector Similarity Score</a:t>
            </a:r>
          </a:p>
        </p:txBody>
      </p:sp>
      <p:sp>
        <p:nvSpPr>
          <p:cNvPr id="11" name="TextBox 10">
            <a:extLst>
              <a:ext uri="{FF2B5EF4-FFF2-40B4-BE49-F238E27FC236}">
                <a16:creationId xmlns:a16="http://schemas.microsoft.com/office/drawing/2014/main" id="{185F24D3-59DB-4852-5086-E8C64F72264F}"/>
              </a:ext>
            </a:extLst>
          </p:cNvPr>
          <p:cNvSpPr txBox="1"/>
          <p:nvPr/>
        </p:nvSpPr>
        <p:spPr>
          <a:xfrm>
            <a:off x="8101603" y="2595012"/>
            <a:ext cx="362279" cy="615553"/>
          </a:xfrm>
          <a:prstGeom prst="rect">
            <a:avLst/>
          </a:prstGeom>
          <a:noFill/>
        </p:spPr>
        <p:txBody>
          <a:bodyPr wrap="none" lIns="0" tIns="0" rIns="0" bIns="0" rtlCol="0" anchor="ctr">
            <a:spAutoFit/>
          </a:bodyPr>
          <a:lstStyle/>
          <a:p>
            <a:pPr algn="ctr" defTabSz="914344">
              <a:defRPr/>
            </a:pPr>
            <a:r>
              <a:rPr lang="en-US" sz="4000" b="1">
                <a:solidFill>
                  <a:srgbClr val="000000"/>
                </a:solidFill>
                <a:latin typeface="Segoe UI"/>
              </a:rPr>
              <a:t>=</a:t>
            </a:r>
          </a:p>
        </p:txBody>
      </p:sp>
      <p:sp>
        <p:nvSpPr>
          <p:cNvPr id="16" name="Rounded Rectangle 15" descr="1. Connected smart products&#10;">
            <a:extLst>
              <a:ext uri="{FF2B5EF4-FFF2-40B4-BE49-F238E27FC236}">
                <a16:creationId xmlns:a16="http://schemas.microsoft.com/office/drawing/2014/main" id="{8AA0F9D3-17C5-F81B-0FB1-E3EB26876B66}"/>
              </a:ext>
              <a:ext uri="{C183D7F6-B498-43B3-948B-1728B52AA6E4}">
                <adec:decorative xmlns:adec="http://schemas.microsoft.com/office/drawing/2017/decorative" val="0"/>
              </a:ext>
            </a:extLst>
          </p:cNvPr>
          <p:cNvSpPr/>
          <p:nvPr/>
        </p:nvSpPr>
        <p:spPr bwMode="auto">
          <a:xfrm>
            <a:off x="584201" y="2107098"/>
            <a:ext cx="7274339" cy="1714983"/>
          </a:xfrm>
          <a:prstGeom prst="roundRect">
            <a:avLst>
              <a:gd name="adj" fmla="val 19021"/>
            </a:avLst>
          </a:prstGeom>
          <a:noFill/>
          <a:ln w="19050" cap="rnd">
            <a:solidFill>
              <a:schemeClr val="tx1"/>
            </a:solidFill>
            <a:headEnd type="none" w="med" len="med"/>
            <a:tailEnd type="none" w="med" len="med"/>
          </a:ln>
          <a:effectLst>
            <a:outerShdw blurRad="63500" dist="635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5" rIns="0" bIns="0" numCol="1" spcCol="0" rtlCol="0" fromWordArt="0" anchor="ctr" anchorCtr="0" forceAA="0" compatLnSpc="1">
            <a:prstTxWarp prst="textNoShape">
              <a:avLst/>
            </a:prstTxWarp>
            <a:noAutofit/>
          </a:bodyPr>
          <a:lstStyle/>
          <a:p>
            <a:pPr algn="ctr" defTabSz="811654">
              <a:spcBef>
                <a:spcPts val="175"/>
              </a:spcBef>
              <a:defRPr/>
            </a:pPr>
            <a:endParaRPr lang="en-US" sz="2400" b="1">
              <a:gradFill>
                <a:gsLst>
                  <a:gs pos="41958">
                    <a:srgbClr val="FFFFFF"/>
                  </a:gs>
                  <a:gs pos="63000">
                    <a:srgbClr val="FFFFFF"/>
                  </a:gs>
                </a:gsLst>
                <a:lin ang="0" scaled="0"/>
              </a:gradFill>
              <a:latin typeface="Segoe UI Semibold" panose="020B0502040204020203" pitchFamily="34" charset="0"/>
            </a:endParaRPr>
          </a:p>
        </p:txBody>
      </p:sp>
      <p:sp>
        <p:nvSpPr>
          <p:cNvPr id="17" name="Rounded Rectangle 6">
            <a:extLst>
              <a:ext uri="{FF2B5EF4-FFF2-40B4-BE49-F238E27FC236}">
                <a16:creationId xmlns:a16="http://schemas.microsoft.com/office/drawing/2014/main" id="{345D95A5-A1F9-0317-4F03-5AEACCDFCBFE}"/>
              </a:ext>
              <a:ext uri="{C183D7F6-B498-43B3-948B-1728B52AA6E4}">
                <adec:decorative xmlns:adec="http://schemas.microsoft.com/office/drawing/2017/decorative" val="1"/>
              </a:ext>
            </a:extLst>
          </p:cNvPr>
          <p:cNvSpPr/>
          <p:nvPr/>
        </p:nvSpPr>
        <p:spPr bwMode="auto">
          <a:xfrm>
            <a:off x="4634949" y="2373262"/>
            <a:ext cx="2937115" cy="1165071"/>
          </a:xfrm>
          <a:prstGeom prst="roundRect">
            <a:avLst>
              <a:gd name="adj" fmla="val 18009"/>
            </a:avLst>
          </a:prstGeom>
          <a:solidFill>
            <a:schemeClr val="accent5">
              <a:lumMod val="20000"/>
              <a:lumOff val="80000"/>
            </a:schemeClr>
          </a:solidFill>
          <a:ln>
            <a:solidFill>
              <a:srgbClr val="FFC000"/>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344" fontAlgn="base">
              <a:spcBef>
                <a:spcPct val="0"/>
              </a:spcBef>
              <a:spcAft>
                <a:spcPct val="0"/>
              </a:spcAft>
              <a:defRPr/>
            </a:pPr>
            <a:r>
              <a:rPr lang="en-US" sz="2400">
                <a:ln w="3175">
                  <a:noFill/>
                </a:ln>
                <a:solidFill>
                  <a:srgbClr val="000000"/>
                </a:solidFill>
                <a:latin typeface="Segoe UI" panose="020B0502040204020203" pitchFamily="34" charset="0"/>
                <a:cs typeface="Segoe UI" panose="020B0502040204020203" pitchFamily="34" charset="0"/>
              </a:rPr>
              <a:t>Full Text Scoring (BM25)</a:t>
            </a:r>
          </a:p>
        </p:txBody>
      </p:sp>
      <p:sp>
        <p:nvSpPr>
          <p:cNvPr id="18" name="Rounded Rectangle 6">
            <a:extLst>
              <a:ext uri="{FF2B5EF4-FFF2-40B4-BE49-F238E27FC236}">
                <a16:creationId xmlns:a16="http://schemas.microsoft.com/office/drawing/2014/main" id="{6A82BA48-7793-47B9-2647-D190F273C8F3}"/>
              </a:ext>
              <a:ext uri="{C183D7F6-B498-43B3-948B-1728B52AA6E4}">
                <adec:decorative xmlns:adec="http://schemas.microsoft.com/office/drawing/2017/decorative" val="1"/>
              </a:ext>
            </a:extLst>
          </p:cNvPr>
          <p:cNvSpPr/>
          <p:nvPr/>
        </p:nvSpPr>
        <p:spPr bwMode="auto">
          <a:xfrm>
            <a:off x="8672273" y="2373262"/>
            <a:ext cx="2937115" cy="1165071"/>
          </a:xfrm>
          <a:prstGeom prst="roundRect">
            <a:avLst>
              <a:gd name="adj" fmla="val 18009"/>
            </a:avLst>
          </a:prstGeom>
          <a:solidFill>
            <a:schemeClr val="accent1">
              <a:lumMod val="20000"/>
              <a:lumOff val="80000"/>
            </a:schemeClr>
          </a:solidFill>
          <a:ln>
            <a:solidFill>
              <a:schemeClr val="accent1">
                <a:lumMod val="40000"/>
                <a:lumOff val="60000"/>
              </a:schemeClr>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14344" fontAlgn="base">
              <a:spcBef>
                <a:spcPct val="0"/>
              </a:spcBef>
              <a:spcAft>
                <a:spcPct val="0"/>
              </a:spcAft>
              <a:defRPr/>
            </a:pPr>
            <a:r>
              <a:rPr lang="en-US" sz="2400">
                <a:ln w="3175">
                  <a:noFill/>
                </a:ln>
                <a:solidFill>
                  <a:srgbClr val="000000"/>
                </a:solidFill>
                <a:latin typeface="Segoe UI" panose="020B0502040204020203" pitchFamily="34" charset="0"/>
                <a:cs typeface="Segoe UI" panose="020B0502040204020203" pitchFamily="34" charset="0"/>
              </a:rPr>
              <a:t>More Relevant Search Results</a:t>
            </a:r>
          </a:p>
        </p:txBody>
      </p:sp>
    </p:spTree>
    <p:extLst>
      <p:ext uri="{BB962C8B-B14F-4D97-AF65-F5344CB8AC3E}">
        <p14:creationId xmlns:p14="http://schemas.microsoft.com/office/powerpoint/2010/main" val="580979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0" presetClass="entr" presetSubtype="0" fill="hold" grpId="0" nodeType="withEffect">
                                  <p:stCondLst>
                                    <p:cond delay="3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6" presetClass="emph" presetSubtype="0" accel="50000" autoRev="1" fill="hold" grpId="1" nodeType="withEffect">
                                  <p:stCondLst>
                                    <p:cond delay="0"/>
                                  </p:stCondLst>
                                  <p:childTnLst>
                                    <p:animScale>
                                      <p:cBhvr>
                                        <p:cTn id="19" dur="300" fill="hold"/>
                                        <p:tgtEl>
                                          <p:spTgt spid="16"/>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6" grpId="0" animBg="1"/>
      <p:bldP spid="16"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64D6-C92A-D64E-EAF9-BB98A1DCD6E3}"/>
              </a:ext>
            </a:extLst>
          </p:cNvPr>
          <p:cNvSpPr>
            <a:spLocks noGrp="1"/>
          </p:cNvSpPr>
          <p:nvPr>
            <p:ph type="title"/>
          </p:nvPr>
        </p:nvSpPr>
        <p:spPr/>
        <p:txBody>
          <a:bodyPr/>
          <a:lstStyle/>
          <a:p>
            <a:r>
              <a:rPr lang="en-US"/>
              <a:t>Prompts – Instructions for your agents</a:t>
            </a:r>
          </a:p>
        </p:txBody>
      </p:sp>
      <p:sp>
        <p:nvSpPr>
          <p:cNvPr id="17" name="Rectangle 5">
            <a:extLst>
              <a:ext uri="{FF2B5EF4-FFF2-40B4-BE49-F238E27FC236}">
                <a16:creationId xmlns:a16="http://schemas.microsoft.com/office/drawing/2014/main" id="{487DB1B4-E859-9F2C-B05A-6F7782DED629}"/>
              </a:ext>
            </a:extLst>
          </p:cNvPr>
          <p:cNvSpPr>
            <a:spLocks noGrp="1" noChangeArrowheads="1"/>
          </p:cNvSpPr>
          <p:nvPr>
            <p:ph sz="quarter" idx="27"/>
          </p:nvPr>
        </p:nvSpPr>
        <p:spPr bwMode="auto">
          <a:xfrm>
            <a:off x="293678" y="1493466"/>
            <a:ext cx="11604647"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eaLnBrk="0" fontAlgn="base" hangingPunct="0">
              <a:spcBef>
                <a:spcPct val="0"/>
              </a:spcBef>
              <a:spcAft>
                <a:spcPct val="0"/>
              </a:spcAft>
              <a:buNone/>
            </a:pPr>
            <a:r>
              <a:rPr lang="en-US" sz="1600" b="1">
                <a:latin typeface="+mj-lt"/>
              </a:rPr>
              <a:t>Prompts</a:t>
            </a:r>
            <a:r>
              <a:rPr lang="en-US" sz="1600">
                <a:latin typeface="+mj-lt"/>
              </a:rPr>
              <a:t> serve as a set of instructions or inputs provided to guide an agent's behavior. It helps the agent understand the context, determine appropriate actions (tool calling, passing to other agents) and generate relevant outputs related to the agent’s purpose. </a:t>
            </a:r>
          </a:p>
          <a:p>
            <a:pPr marL="0" indent="0" eaLnBrk="0" fontAlgn="base" hangingPunct="0">
              <a:spcBef>
                <a:spcPct val="0"/>
              </a:spcBef>
              <a:spcAft>
                <a:spcPct val="0"/>
              </a:spcAft>
              <a:buNone/>
            </a:pPr>
            <a:endParaRPr lang="en-US" altLang="en-US" sz="1600" b="1">
              <a:latin typeface="+mj-lt"/>
            </a:endParaRPr>
          </a:p>
          <a:p>
            <a:pPr eaLnBrk="0" fontAlgn="base" hangingPunct="0">
              <a:lnSpc>
                <a:spcPct val="100000"/>
              </a:lnSpc>
              <a:spcBef>
                <a:spcPct val="0"/>
              </a:spcBef>
              <a:spcAft>
                <a:spcPct val="0"/>
              </a:spcAft>
            </a:pPr>
            <a:r>
              <a:rPr lang="en-US" altLang="en-US" sz="1600" b="1">
                <a:solidFill>
                  <a:schemeClr val="accent2"/>
                </a:solidFill>
                <a:latin typeface="+mj-lt"/>
              </a:rPr>
              <a:t>Define agent roles. </a:t>
            </a:r>
            <a:r>
              <a:rPr lang="en-US" altLang="en-US" sz="1600">
                <a:latin typeface="+mj-lt"/>
              </a:rPr>
              <a:t>Assign specific responsibilities to each agent to ensure organized collaboration.​</a:t>
            </a:r>
          </a:p>
          <a:p>
            <a:pPr eaLnBrk="0" fontAlgn="base" hangingPunct="0">
              <a:lnSpc>
                <a:spcPct val="100000"/>
              </a:lnSpc>
              <a:spcBef>
                <a:spcPct val="0"/>
              </a:spcBef>
              <a:spcAft>
                <a:spcPct val="0"/>
              </a:spcAft>
            </a:pPr>
            <a:r>
              <a:rPr lang="en-US" altLang="en-US" sz="1600" b="1">
                <a:solidFill>
                  <a:schemeClr val="accent2"/>
                </a:solidFill>
                <a:latin typeface="+mj-lt"/>
              </a:rPr>
              <a:t>Give contextual instructions. </a:t>
            </a:r>
            <a:r>
              <a:rPr lang="en-US" altLang="en-US" sz="1600">
                <a:latin typeface="+mj-lt"/>
              </a:rPr>
              <a:t>Offer background information and constraints to guide agent interactions effectively.​</a:t>
            </a:r>
          </a:p>
          <a:p>
            <a:pPr eaLnBrk="0" fontAlgn="base" hangingPunct="0">
              <a:lnSpc>
                <a:spcPct val="100000"/>
              </a:lnSpc>
              <a:spcBef>
                <a:spcPct val="0"/>
              </a:spcBef>
              <a:spcAft>
                <a:spcPct val="0"/>
              </a:spcAft>
            </a:pPr>
            <a:r>
              <a:rPr lang="en-US" altLang="en-US" sz="1600" b="1">
                <a:solidFill>
                  <a:schemeClr val="accent2"/>
                </a:solidFill>
                <a:latin typeface="+mj-lt"/>
              </a:rPr>
              <a:t>Interaction protocols. </a:t>
            </a:r>
            <a:r>
              <a:rPr lang="en-US" altLang="en-US" sz="1600">
                <a:latin typeface="+mj-lt"/>
              </a:rPr>
              <a:t>Detail how agents should communicate and share information to maintain coherence.​</a:t>
            </a:r>
          </a:p>
          <a:p>
            <a:pPr eaLnBrk="0" fontAlgn="base" hangingPunct="0">
              <a:lnSpc>
                <a:spcPct val="100000"/>
              </a:lnSpc>
              <a:spcBef>
                <a:spcPct val="0"/>
              </a:spcBef>
              <a:spcAft>
                <a:spcPct val="0"/>
              </a:spcAft>
            </a:pPr>
            <a:r>
              <a:rPr lang="en-US" altLang="en-US" sz="1600" b="1">
                <a:solidFill>
                  <a:schemeClr val="accent2"/>
                </a:solidFill>
                <a:latin typeface="+mj-lt"/>
              </a:rPr>
              <a:t>Set clear objectives. </a:t>
            </a:r>
            <a:r>
              <a:rPr lang="en-US" altLang="en-US" sz="1600">
                <a:latin typeface="+mj-lt"/>
              </a:rPr>
              <a:t>Articulate the goals each agent should achieve to align their efforts with the overall task.​</a:t>
            </a:r>
          </a:p>
          <a:p>
            <a:pPr eaLnBrk="0" fontAlgn="base" hangingPunct="0">
              <a:lnSpc>
                <a:spcPct val="100000"/>
              </a:lnSpc>
              <a:spcBef>
                <a:spcPct val="0"/>
              </a:spcBef>
              <a:spcAft>
                <a:spcPct val="0"/>
              </a:spcAft>
            </a:pPr>
            <a:r>
              <a:rPr lang="en-US" altLang="en-US" sz="1600" b="1">
                <a:solidFill>
                  <a:schemeClr val="accent2"/>
                </a:solidFill>
                <a:latin typeface="+mj-lt"/>
              </a:rPr>
              <a:t>Provide examples. </a:t>
            </a:r>
            <a:r>
              <a:rPr lang="en-US" altLang="en-US" sz="1600">
                <a:latin typeface="+mj-lt"/>
              </a:rPr>
              <a:t>Use sample scenarios to illustrate desired behaviors and outcomes for better understanding.​</a:t>
            </a:r>
          </a:p>
          <a:p>
            <a:pPr eaLnBrk="0" fontAlgn="base" hangingPunct="0">
              <a:lnSpc>
                <a:spcPct val="100000"/>
              </a:lnSpc>
              <a:spcBef>
                <a:spcPct val="0"/>
              </a:spcBef>
              <a:spcAft>
                <a:spcPct val="0"/>
              </a:spcAft>
            </a:pPr>
            <a:r>
              <a:rPr lang="en-US" altLang="en-US" sz="1600" b="1">
                <a:solidFill>
                  <a:schemeClr val="accent2"/>
                </a:solidFill>
                <a:latin typeface="+mj-lt"/>
              </a:rPr>
              <a:t>Anticipate edge cases.</a:t>
            </a:r>
            <a:r>
              <a:rPr lang="en-US" altLang="en-US" sz="1600" b="1">
                <a:latin typeface="+mj-lt"/>
              </a:rPr>
              <a:t> </a:t>
            </a:r>
            <a:r>
              <a:rPr lang="en-US" altLang="en-US" sz="1600">
                <a:latin typeface="+mj-lt"/>
              </a:rPr>
              <a:t>Prepare agents to handle exceptions and unexpected inputs gracefully.​</a:t>
            </a:r>
          </a:p>
          <a:p>
            <a:pPr eaLnBrk="0" fontAlgn="base" hangingPunct="0">
              <a:lnSpc>
                <a:spcPct val="100000"/>
              </a:lnSpc>
              <a:spcBef>
                <a:spcPct val="0"/>
              </a:spcBef>
              <a:spcAft>
                <a:spcPct val="0"/>
              </a:spcAft>
            </a:pPr>
            <a:r>
              <a:rPr lang="en-US" altLang="en-US" sz="1600" b="1">
                <a:solidFill>
                  <a:schemeClr val="accent2"/>
                </a:solidFill>
                <a:latin typeface="+mj-lt"/>
              </a:rPr>
              <a:t>Iterate and test. </a:t>
            </a:r>
            <a:r>
              <a:rPr lang="en-US" altLang="en-US" sz="1600">
                <a:latin typeface="+mj-lt"/>
              </a:rPr>
              <a:t>Continuously refine prompts based on testing to enhance agent performance and reliability.</a:t>
            </a:r>
          </a:p>
        </p:txBody>
      </p:sp>
      <p:sp>
        <p:nvSpPr>
          <p:cNvPr id="14" name="TextBox 13">
            <a:extLst>
              <a:ext uri="{FF2B5EF4-FFF2-40B4-BE49-F238E27FC236}">
                <a16:creationId xmlns:a16="http://schemas.microsoft.com/office/drawing/2014/main" id="{AFE0AC50-82CB-40AF-8C31-5828A8657C3E}"/>
              </a:ext>
            </a:extLst>
          </p:cNvPr>
          <p:cNvSpPr txBox="1"/>
          <p:nvPr/>
        </p:nvSpPr>
        <p:spPr>
          <a:xfrm>
            <a:off x="463009" y="4708000"/>
            <a:ext cx="9211568" cy="1646605"/>
          </a:xfrm>
          <a:prstGeom prst="rect">
            <a:avLst/>
          </a:prstGeom>
          <a:solidFill>
            <a:schemeClr val="bg2">
              <a:lumMod val="95000"/>
              <a:alpha val="60000"/>
            </a:schemeClr>
          </a:solidFill>
          <a:effectLst>
            <a:outerShdw blurRad="50800" dist="38100" dir="2700000" algn="tl" rotWithShape="0">
              <a:prstClr val="black">
                <a:alpha val="40000"/>
              </a:prstClr>
            </a:outerShdw>
          </a:effectLst>
        </p:spPr>
        <p:txBody>
          <a:bodyPr wrap="square" anchor="b">
            <a:noAutofit/>
          </a:bodyPr>
          <a:lstStyle/>
          <a:p>
            <a:r>
              <a:rPr lang="en-US" sz="1100" i="1">
                <a:latin typeface="+mj-lt"/>
              </a:rPr>
              <a:t>You are a banking transactions agent that can handle account balance enquiries and bank transfers.</a:t>
            </a:r>
          </a:p>
          <a:p>
            <a:r>
              <a:rPr lang="en-US" sz="1100" i="1">
                <a:latin typeface="+mj-lt"/>
              </a:rPr>
              <a:t>If the user wants to make a deposit or withdrawal or transfer, ask for the amount and the account number which they want to transfer from and to.</a:t>
            </a:r>
          </a:p>
          <a:p>
            <a:r>
              <a:rPr lang="en-US" sz="1100" i="1">
                <a:latin typeface="+mj-lt"/>
              </a:rPr>
              <a:t>Then call '</a:t>
            </a:r>
            <a:r>
              <a:rPr lang="en-US" sz="1100" i="1" err="1">
                <a:latin typeface="+mj-lt"/>
              </a:rPr>
              <a:t>bank_transfer</a:t>
            </a:r>
            <a:r>
              <a:rPr lang="en-US" sz="1100" i="1">
                <a:latin typeface="+mj-lt"/>
              </a:rPr>
              <a:t>' tool with </a:t>
            </a:r>
            <a:r>
              <a:rPr lang="en-US" sz="1100" i="1" err="1">
                <a:latin typeface="+mj-lt"/>
              </a:rPr>
              <a:t>toAccount</a:t>
            </a:r>
            <a:r>
              <a:rPr lang="en-US" sz="1100" i="1">
                <a:latin typeface="+mj-lt"/>
              </a:rPr>
              <a:t>, </a:t>
            </a:r>
            <a:r>
              <a:rPr lang="en-US" sz="1100" i="1" err="1">
                <a:latin typeface="+mj-lt"/>
              </a:rPr>
              <a:t>fromAccount</a:t>
            </a:r>
            <a:r>
              <a:rPr lang="en-US" sz="1100" i="1">
                <a:latin typeface="+mj-lt"/>
              </a:rPr>
              <a:t>, and amount values.</a:t>
            </a:r>
          </a:p>
          <a:p>
            <a:r>
              <a:rPr lang="en-US" sz="1100" i="1">
                <a:latin typeface="+mj-lt"/>
              </a:rPr>
              <a:t>Make sure you confirm the transaction details with the user before calling the '</a:t>
            </a:r>
            <a:r>
              <a:rPr lang="en-US" sz="1100" i="1" err="1">
                <a:latin typeface="+mj-lt"/>
              </a:rPr>
              <a:t>bank_transfer</a:t>
            </a:r>
            <a:r>
              <a:rPr lang="en-US" sz="1100" i="1">
                <a:latin typeface="+mj-lt"/>
              </a:rPr>
              <a:t>' tool then call '</a:t>
            </a:r>
            <a:r>
              <a:rPr lang="en-US" sz="1100" i="1" err="1">
                <a:latin typeface="+mj-lt"/>
              </a:rPr>
              <a:t>bank_transfer</a:t>
            </a:r>
            <a:r>
              <a:rPr lang="en-US" sz="1100" i="1">
                <a:latin typeface="+mj-lt"/>
              </a:rPr>
              <a:t>' tool with these values.</a:t>
            </a:r>
          </a:p>
          <a:p>
            <a:r>
              <a:rPr lang="en-US" sz="1100" i="1">
                <a:latin typeface="+mj-lt"/>
              </a:rPr>
              <a:t>If the user wants to know transaction history, ask for the start and end date, and call '</a:t>
            </a:r>
            <a:r>
              <a:rPr lang="en-US" sz="1100" i="1" err="1">
                <a:latin typeface="+mj-lt"/>
              </a:rPr>
              <a:t>get_transaction_history</a:t>
            </a:r>
            <a:r>
              <a:rPr lang="en-US" sz="1100" i="1">
                <a:latin typeface="+mj-lt"/>
              </a:rPr>
              <a:t>' tool with these values.</a:t>
            </a:r>
          </a:p>
          <a:p>
            <a:r>
              <a:rPr lang="en-US" sz="1100" i="1">
                <a:latin typeface="+mj-lt"/>
              </a:rPr>
              <a:t>If the user needs general help, transfer to '</a:t>
            </a:r>
            <a:r>
              <a:rPr lang="en-US" sz="1100" i="1" err="1">
                <a:latin typeface="+mj-lt"/>
              </a:rPr>
              <a:t>customer_support</a:t>
            </a:r>
            <a:r>
              <a:rPr lang="en-US" sz="1100" i="1">
                <a:latin typeface="+mj-lt"/>
              </a:rPr>
              <a:t>' for help.</a:t>
            </a:r>
          </a:p>
          <a:p>
            <a:r>
              <a:rPr lang="en-US" sz="1100" i="1">
                <a:latin typeface="+mj-lt"/>
              </a:rPr>
              <a:t>You MUST respond with the repayment amounts before transferring to another agent.</a:t>
            </a:r>
          </a:p>
        </p:txBody>
      </p:sp>
      <p:sp>
        <p:nvSpPr>
          <p:cNvPr id="16" name="TextBox 15">
            <a:extLst>
              <a:ext uri="{FF2B5EF4-FFF2-40B4-BE49-F238E27FC236}">
                <a16:creationId xmlns:a16="http://schemas.microsoft.com/office/drawing/2014/main" id="{9E9C070E-2079-0495-F7B0-7B1974512D70}"/>
              </a:ext>
            </a:extLst>
          </p:cNvPr>
          <p:cNvSpPr txBox="1"/>
          <p:nvPr/>
        </p:nvSpPr>
        <p:spPr>
          <a:xfrm>
            <a:off x="397695" y="4412540"/>
            <a:ext cx="4030206" cy="369332"/>
          </a:xfrm>
          <a:prstGeom prst="rect">
            <a:avLst/>
          </a:prstGeom>
          <a:noFill/>
        </p:spPr>
        <p:txBody>
          <a:bodyPr wrap="none" rtlCol="0">
            <a:spAutoFit/>
          </a:bodyPr>
          <a:lstStyle/>
          <a:p>
            <a:r>
              <a:rPr lang="en-US">
                <a:solidFill>
                  <a:srgbClr val="286BD1"/>
                </a:solidFill>
                <a:latin typeface="+mj-lt"/>
              </a:rPr>
              <a:t>Example: Transactions Agent Prompt</a:t>
            </a:r>
          </a:p>
        </p:txBody>
      </p:sp>
    </p:spTree>
    <p:extLst>
      <p:ext uri="{BB962C8B-B14F-4D97-AF65-F5344CB8AC3E}">
        <p14:creationId xmlns:p14="http://schemas.microsoft.com/office/powerpoint/2010/main" val="3894832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2E8CCA42-84EC-8015-CA2A-5A5558FD29C2}"/>
              </a:ext>
            </a:extLst>
          </p:cNvPr>
          <p:cNvSpPr/>
          <p:nvPr/>
        </p:nvSpPr>
        <p:spPr>
          <a:xfrm>
            <a:off x="6723936" y="1088963"/>
            <a:ext cx="4337825" cy="3814803"/>
          </a:xfrm>
          <a:prstGeom prst="rect">
            <a:avLst/>
          </a:prstGeom>
          <a:solidFill>
            <a:srgbClr val="F9F9F9">
              <a:alpha val="60000"/>
            </a:srgb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2" name="Title 1">
            <a:extLst>
              <a:ext uri="{FF2B5EF4-FFF2-40B4-BE49-F238E27FC236}">
                <a16:creationId xmlns:a16="http://schemas.microsoft.com/office/drawing/2014/main" id="{A1838EAE-7BC1-D507-9521-ADBADC8A3FCA}"/>
              </a:ext>
            </a:extLst>
          </p:cNvPr>
          <p:cNvSpPr>
            <a:spLocks noGrp="1"/>
          </p:cNvSpPr>
          <p:nvPr>
            <p:ph type="title"/>
          </p:nvPr>
        </p:nvSpPr>
        <p:spPr/>
        <p:txBody>
          <a:bodyPr/>
          <a:lstStyle/>
          <a:p>
            <a:r>
              <a:rPr lang="en-US"/>
              <a:t>Routing</a:t>
            </a:r>
          </a:p>
        </p:txBody>
      </p:sp>
      <p:sp>
        <p:nvSpPr>
          <p:cNvPr id="3" name="Content Placeholder 2">
            <a:extLst>
              <a:ext uri="{FF2B5EF4-FFF2-40B4-BE49-F238E27FC236}">
                <a16:creationId xmlns:a16="http://schemas.microsoft.com/office/drawing/2014/main" id="{4CE485C8-F8BF-E096-B0AD-E96931E6703B}"/>
              </a:ext>
            </a:extLst>
          </p:cNvPr>
          <p:cNvSpPr>
            <a:spLocks noGrp="1"/>
          </p:cNvSpPr>
          <p:nvPr>
            <p:ph sz="quarter" idx="27"/>
          </p:nvPr>
        </p:nvSpPr>
        <p:spPr>
          <a:xfrm>
            <a:off x="563564" y="1447800"/>
            <a:ext cx="5557803" cy="4732339"/>
          </a:xfrm>
        </p:spPr>
        <p:txBody>
          <a:bodyPr>
            <a:normAutofit fontScale="77500" lnSpcReduction="20000"/>
          </a:bodyPr>
          <a:lstStyle/>
          <a:p>
            <a:pPr marL="0" indent="0">
              <a:buNone/>
            </a:pPr>
            <a:r>
              <a:rPr lang="en-US" b="1">
                <a:latin typeface="+mj-lt"/>
              </a:rPr>
              <a:t>Routing</a:t>
            </a:r>
            <a:r>
              <a:rPr lang="en-US">
                <a:latin typeface="+mj-lt"/>
              </a:rPr>
              <a:t> directs the flow of information and control between agents in a workflow, ensuring each agent receives appropriate inputs for cohesive system operation.​ </a:t>
            </a:r>
          </a:p>
          <a:p>
            <a:pPr marL="0" indent="0">
              <a:buNone/>
            </a:pPr>
            <a:endParaRPr lang="en-US">
              <a:latin typeface="+mj-lt"/>
            </a:endParaRPr>
          </a:p>
          <a:p>
            <a:pPr marL="0" indent="0">
              <a:buNone/>
            </a:pPr>
            <a:r>
              <a:rPr lang="en-US">
                <a:latin typeface="+mj-lt"/>
              </a:rPr>
              <a:t>It facilitates task division among specialized agents in multi-agent systems for efficient collaboration.</a:t>
            </a:r>
          </a:p>
          <a:p>
            <a:endParaRPr lang="en-US">
              <a:latin typeface="+mj-lt"/>
            </a:endParaRPr>
          </a:p>
          <a:p>
            <a:r>
              <a:rPr lang="en-US">
                <a:latin typeface="+mj-lt"/>
              </a:rPr>
              <a:t>Define functions to determine the next agent based on the current state or input.​</a:t>
            </a:r>
          </a:p>
          <a:p>
            <a:r>
              <a:rPr lang="en-US">
                <a:latin typeface="+mj-lt"/>
              </a:rPr>
              <a:t>Use these functions to establish edges between nodes (agents) in the workflow graph.​</a:t>
            </a:r>
          </a:p>
          <a:p>
            <a:endParaRPr lang="en-US">
              <a:latin typeface="+mj-lt"/>
            </a:endParaRPr>
          </a:p>
        </p:txBody>
      </p:sp>
      <p:sp>
        <p:nvSpPr>
          <p:cNvPr id="8" name="Oval 7">
            <a:extLst>
              <a:ext uri="{FF2B5EF4-FFF2-40B4-BE49-F238E27FC236}">
                <a16:creationId xmlns:a16="http://schemas.microsoft.com/office/drawing/2014/main" id="{D57B7031-69A0-75D9-7437-C8B5D655B8A5}"/>
              </a:ext>
            </a:extLst>
          </p:cNvPr>
          <p:cNvSpPr/>
          <p:nvPr/>
        </p:nvSpPr>
        <p:spPr>
          <a:xfrm>
            <a:off x="8618527" y="2325484"/>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9" name="Oval 8">
            <a:extLst>
              <a:ext uri="{FF2B5EF4-FFF2-40B4-BE49-F238E27FC236}">
                <a16:creationId xmlns:a16="http://schemas.microsoft.com/office/drawing/2014/main" id="{69B84A3E-CEF9-65E4-7B78-6EC69B3787FB}"/>
              </a:ext>
            </a:extLst>
          </p:cNvPr>
          <p:cNvSpPr/>
          <p:nvPr/>
        </p:nvSpPr>
        <p:spPr>
          <a:xfrm>
            <a:off x="7709235" y="3819879"/>
            <a:ext cx="548640" cy="548640"/>
          </a:xfrm>
          <a:prstGeom prst="ellipse">
            <a:avLst/>
          </a:prstGeom>
          <a:solidFill>
            <a:srgbClr val="8DC8E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0" name="Straight Arrow Connector 9">
            <a:extLst>
              <a:ext uri="{FF2B5EF4-FFF2-40B4-BE49-F238E27FC236}">
                <a16:creationId xmlns:a16="http://schemas.microsoft.com/office/drawing/2014/main" id="{68B3C53D-5111-41DD-DC9A-8C51409B4D6B}"/>
              </a:ext>
            </a:extLst>
          </p:cNvPr>
          <p:cNvCxnSpPr>
            <a:cxnSpLocks/>
          </p:cNvCxnSpPr>
          <p:nvPr/>
        </p:nvCxnSpPr>
        <p:spPr>
          <a:xfrm>
            <a:off x="8892847" y="1503112"/>
            <a:ext cx="0" cy="82237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Diamond 10">
            <a:extLst>
              <a:ext uri="{FF2B5EF4-FFF2-40B4-BE49-F238E27FC236}">
                <a16:creationId xmlns:a16="http://schemas.microsoft.com/office/drawing/2014/main" id="{BD53E66C-1CF0-D116-3532-FF895BD116D0}"/>
              </a:ext>
            </a:extLst>
          </p:cNvPr>
          <p:cNvSpPr/>
          <p:nvPr/>
        </p:nvSpPr>
        <p:spPr>
          <a:xfrm>
            <a:off x="8618527" y="3373949"/>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cxnSp>
        <p:nvCxnSpPr>
          <p:cNvPr id="13" name="Straight Arrow Connector 12">
            <a:extLst>
              <a:ext uri="{FF2B5EF4-FFF2-40B4-BE49-F238E27FC236}">
                <a16:creationId xmlns:a16="http://schemas.microsoft.com/office/drawing/2014/main" id="{F2489EC0-93E7-AFF5-A20F-CB3875DA330B}"/>
              </a:ext>
            </a:extLst>
          </p:cNvPr>
          <p:cNvCxnSpPr>
            <a:cxnSpLocks/>
            <a:stCxn id="11" idx="1"/>
            <a:endCxn id="9" idx="7"/>
          </p:cNvCxnSpPr>
          <p:nvPr/>
        </p:nvCxnSpPr>
        <p:spPr>
          <a:xfrm flipH="1">
            <a:off x="8177530" y="3648269"/>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40A8A97-7ACE-ABF1-64B6-AA7C055EE4C7}"/>
              </a:ext>
            </a:extLst>
          </p:cNvPr>
          <p:cNvCxnSpPr>
            <a:cxnSpLocks/>
            <a:stCxn id="11" idx="3"/>
            <a:endCxn id="15" idx="1"/>
          </p:cNvCxnSpPr>
          <p:nvPr/>
        </p:nvCxnSpPr>
        <p:spPr>
          <a:xfrm>
            <a:off x="9167167" y="3648269"/>
            <a:ext cx="440999" cy="25195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439C049-BDA3-78F7-456D-DEBB6A325407}"/>
              </a:ext>
            </a:extLst>
          </p:cNvPr>
          <p:cNvSpPr/>
          <p:nvPr/>
        </p:nvSpPr>
        <p:spPr>
          <a:xfrm>
            <a:off x="9527819" y="3819879"/>
            <a:ext cx="548640" cy="548640"/>
          </a:xfrm>
          <a:prstGeom prst="ellipse">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9" name="Rectangle 18">
            <a:extLst>
              <a:ext uri="{FF2B5EF4-FFF2-40B4-BE49-F238E27FC236}">
                <a16:creationId xmlns:a16="http://schemas.microsoft.com/office/drawing/2014/main" id="{3C68E6B1-0A37-A5C6-2285-D901391E00C4}"/>
              </a:ext>
            </a:extLst>
          </p:cNvPr>
          <p:cNvSpPr/>
          <p:nvPr/>
        </p:nvSpPr>
        <p:spPr>
          <a:xfrm>
            <a:off x="7583674" y="3127944"/>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Action 2</a:t>
            </a:r>
          </a:p>
        </p:txBody>
      </p:sp>
      <p:sp>
        <p:nvSpPr>
          <p:cNvPr id="20" name="Rectangle 19">
            <a:extLst>
              <a:ext uri="{FF2B5EF4-FFF2-40B4-BE49-F238E27FC236}">
                <a16:creationId xmlns:a16="http://schemas.microsoft.com/office/drawing/2014/main" id="{F8DF722B-C3F2-977A-C909-9C64FFA914DC}"/>
              </a:ext>
            </a:extLst>
          </p:cNvPr>
          <p:cNvSpPr/>
          <p:nvPr/>
        </p:nvSpPr>
        <p:spPr>
          <a:xfrm>
            <a:off x="8698874" y="31355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Action 3</a:t>
            </a:r>
          </a:p>
        </p:txBody>
      </p:sp>
      <p:sp>
        <p:nvSpPr>
          <p:cNvPr id="21" name="Rectangle 20">
            <a:extLst>
              <a:ext uri="{FF2B5EF4-FFF2-40B4-BE49-F238E27FC236}">
                <a16:creationId xmlns:a16="http://schemas.microsoft.com/office/drawing/2014/main" id="{1AD3ECD0-04E8-53B6-851C-91088290E0E5}"/>
              </a:ext>
            </a:extLst>
          </p:cNvPr>
          <p:cNvSpPr/>
          <p:nvPr/>
        </p:nvSpPr>
        <p:spPr>
          <a:xfrm>
            <a:off x="7583674" y="1939087"/>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Agent “A”</a:t>
            </a:r>
          </a:p>
        </p:txBody>
      </p:sp>
      <p:sp>
        <p:nvSpPr>
          <p:cNvPr id="22" name="Rectangle 21">
            <a:extLst>
              <a:ext uri="{FF2B5EF4-FFF2-40B4-BE49-F238E27FC236}">
                <a16:creationId xmlns:a16="http://schemas.microsoft.com/office/drawing/2014/main" id="{AB9CC9C3-42CE-2311-8DD5-C0C0199E77A4}"/>
              </a:ext>
            </a:extLst>
          </p:cNvPr>
          <p:cNvSpPr/>
          <p:nvPr/>
        </p:nvSpPr>
        <p:spPr>
          <a:xfrm>
            <a:off x="7250175" y="4054785"/>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Tool</a:t>
            </a:r>
          </a:p>
        </p:txBody>
      </p:sp>
      <p:sp>
        <p:nvSpPr>
          <p:cNvPr id="23" name="Rectangle 22">
            <a:extLst>
              <a:ext uri="{FF2B5EF4-FFF2-40B4-BE49-F238E27FC236}">
                <a16:creationId xmlns:a16="http://schemas.microsoft.com/office/drawing/2014/main" id="{8FA23DA7-797A-80C7-DE07-8B57CFC7A5E9}"/>
              </a:ext>
            </a:extLst>
          </p:cNvPr>
          <p:cNvSpPr/>
          <p:nvPr/>
        </p:nvSpPr>
        <p:spPr>
          <a:xfrm>
            <a:off x="9059206" y="4075120"/>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Agent “B”</a:t>
            </a:r>
          </a:p>
        </p:txBody>
      </p:sp>
      <p:sp>
        <p:nvSpPr>
          <p:cNvPr id="25" name="Rectangle 24">
            <a:extLst>
              <a:ext uri="{FF2B5EF4-FFF2-40B4-BE49-F238E27FC236}">
                <a16:creationId xmlns:a16="http://schemas.microsoft.com/office/drawing/2014/main" id="{71A071EF-21EC-AD4E-9C7D-72322EB940D4}"/>
              </a:ext>
            </a:extLst>
          </p:cNvPr>
          <p:cNvSpPr/>
          <p:nvPr/>
        </p:nvSpPr>
        <p:spPr>
          <a:xfrm>
            <a:off x="8148317" y="841791"/>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Start</a:t>
            </a:r>
          </a:p>
        </p:txBody>
      </p:sp>
      <p:cxnSp>
        <p:nvCxnSpPr>
          <p:cNvPr id="26" name="Connector: Elbow 25">
            <a:extLst>
              <a:ext uri="{FF2B5EF4-FFF2-40B4-BE49-F238E27FC236}">
                <a16:creationId xmlns:a16="http://schemas.microsoft.com/office/drawing/2014/main" id="{6B975A41-B523-1122-49E0-B8DF6636CF56}"/>
              </a:ext>
            </a:extLst>
          </p:cNvPr>
          <p:cNvCxnSpPr>
            <a:cxnSpLocks/>
            <a:stCxn id="9" idx="2"/>
            <a:endCxn id="8" idx="2"/>
          </p:cNvCxnSpPr>
          <p:nvPr/>
        </p:nvCxnSpPr>
        <p:spPr>
          <a:xfrm rot="10800000" flipH="1">
            <a:off x="7709234" y="2599804"/>
            <a:ext cx="909293" cy="1494395"/>
          </a:xfrm>
          <a:prstGeom prst="bentConnector3">
            <a:avLst>
              <a:gd name="adj1" fmla="val -2514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9EACD6B0-8B62-6817-682E-5CA081578894}"/>
              </a:ext>
            </a:extLst>
          </p:cNvPr>
          <p:cNvCxnSpPr>
            <a:cxnSpLocks/>
            <a:endCxn id="8" idx="3"/>
          </p:cNvCxnSpPr>
          <p:nvPr/>
        </p:nvCxnSpPr>
        <p:spPr>
          <a:xfrm rot="16200000" flipV="1">
            <a:off x="8401459" y="3091194"/>
            <a:ext cx="690396" cy="95565"/>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A6B96083-EE42-193C-0FED-D7022462672B}"/>
              </a:ext>
            </a:extLst>
          </p:cNvPr>
          <p:cNvCxnSpPr>
            <a:cxnSpLocks/>
            <a:stCxn id="8" idx="5"/>
          </p:cNvCxnSpPr>
          <p:nvPr/>
        </p:nvCxnSpPr>
        <p:spPr>
          <a:xfrm rot="5400000">
            <a:off x="8704118" y="3101474"/>
            <a:ext cx="690399" cy="75009"/>
          </a:xfrm>
          <a:prstGeom prst="bentConnector3">
            <a:avLst>
              <a:gd name="adj1" fmla="val 50000"/>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78CBEDA6-01DF-CD49-6C14-9356A2F374B7}"/>
              </a:ext>
            </a:extLst>
          </p:cNvPr>
          <p:cNvSpPr/>
          <p:nvPr/>
        </p:nvSpPr>
        <p:spPr>
          <a:xfrm>
            <a:off x="10202023" y="2586880"/>
            <a:ext cx="548640" cy="548640"/>
          </a:xfrm>
          <a:prstGeom prst="diamond">
            <a:avLst/>
          </a:prstGeom>
          <a:solidFill>
            <a:srgbClr val="BA3FC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41" name="Rectangle 40">
            <a:extLst>
              <a:ext uri="{FF2B5EF4-FFF2-40B4-BE49-F238E27FC236}">
                <a16:creationId xmlns:a16="http://schemas.microsoft.com/office/drawing/2014/main" id="{24630FB3-CDA8-4357-46FF-C21AFB45DCB4}"/>
              </a:ext>
            </a:extLst>
          </p:cNvPr>
          <p:cNvSpPr/>
          <p:nvPr/>
        </p:nvSpPr>
        <p:spPr>
          <a:xfrm>
            <a:off x="7657514" y="2594096"/>
            <a:ext cx="1466759" cy="9144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1">
                <a:solidFill>
                  <a:srgbClr val="000000"/>
                </a:solidFill>
                <a:latin typeface="+mj-lt"/>
              </a:rPr>
              <a:t>Action 1</a:t>
            </a:r>
          </a:p>
        </p:txBody>
      </p:sp>
      <p:cxnSp>
        <p:nvCxnSpPr>
          <p:cNvPr id="42" name="Connector: Elbow 41">
            <a:extLst>
              <a:ext uri="{FF2B5EF4-FFF2-40B4-BE49-F238E27FC236}">
                <a16:creationId xmlns:a16="http://schemas.microsoft.com/office/drawing/2014/main" id="{1C5A8F99-12A6-2DCF-C3D5-CE0B964AF620}"/>
              </a:ext>
            </a:extLst>
          </p:cNvPr>
          <p:cNvCxnSpPr>
            <a:cxnSpLocks/>
            <a:stCxn id="15" idx="6"/>
            <a:endCxn id="40" idx="2"/>
          </p:cNvCxnSpPr>
          <p:nvPr/>
        </p:nvCxnSpPr>
        <p:spPr>
          <a:xfrm flipV="1">
            <a:off x="10076460" y="3135521"/>
            <a:ext cx="399883" cy="958679"/>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5265A9FC-B872-CC6E-DD3A-FE589319A35A}"/>
              </a:ext>
            </a:extLst>
          </p:cNvPr>
          <p:cNvCxnSpPr>
            <a:cxnSpLocks/>
            <a:stCxn id="40" idx="1"/>
            <a:endCxn id="15" idx="7"/>
          </p:cNvCxnSpPr>
          <p:nvPr/>
        </p:nvCxnSpPr>
        <p:spPr>
          <a:xfrm rot="10800000" flipV="1">
            <a:off x="9996115" y="2861200"/>
            <a:ext cx="205909" cy="1039024"/>
          </a:xfrm>
          <a:prstGeom prst="bentConnector2">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4B03BA2B-F05B-31BF-6CC9-CA412445E5D0}"/>
              </a:ext>
            </a:extLst>
          </p:cNvPr>
          <p:cNvCxnSpPr>
            <a:cxnSpLocks/>
            <a:stCxn id="40" idx="0"/>
            <a:endCxn id="8" idx="6"/>
          </p:cNvCxnSpPr>
          <p:nvPr/>
        </p:nvCxnSpPr>
        <p:spPr>
          <a:xfrm rot="16200000" flipH="1" flipV="1">
            <a:off x="9815294" y="1938755"/>
            <a:ext cx="12924" cy="1309175"/>
          </a:xfrm>
          <a:prstGeom prst="bentConnector4">
            <a:avLst>
              <a:gd name="adj1" fmla="val -1768802"/>
              <a:gd name="adj2" fmla="val 60477"/>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9357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659B1D-C399-7663-259D-DC8CCF8F7114}"/>
              </a:ext>
            </a:extLst>
          </p:cNvPr>
          <p:cNvSpPr>
            <a:spLocks noGrp="1"/>
          </p:cNvSpPr>
          <p:nvPr>
            <p:ph type="title"/>
          </p:nvPr>
        </p:nvSpPr>
        <p:spPr/>
        <p:txBody>
          <a:bodyPr/>
          <a:lstStyle/>
          <a:p>
            <a:r>
              <a:rPr lang="en-US">
                <a:cs typeface="Segoe Sans Display"/>
              </a:rPr>
              <a:t>Testing in Multi Agent Applications</a:t>
            </a:r>
            <a:endParaRPr lang="en-US"/>
          </a:p>
        </p:txBody>
      </p:sp>
      <p:sp>
        <p:nvSpPr>
          <p:cNvPr id="3" name="Content Placeholder 2">
            <a:extLst>
              <a:ext uri="{FF2B5EF4-FFF2-40B4-BE49-F238E27FC236}">
                <a16:creationId xmlns:a16="http://schemas.microsoft.com/office/drawing/2014/main" id="{7A0CC701-4304-04CC-D086-B7B6B505D8BA}"/>
              </a:ext>
            </a:extLst>
          </p:cNvPr>
          <p:cNvSpPr>
            <a:spLocks noGrp="1"/>
          </p:cNvSpPr>
          <p:nvPr>
            <p:ph sz="quarter" idx="27"/>
          </p:nvPr>
        </p:nvSpPr>
        <p:spPr>
          <a:xfrm>
            <a:off x="563565" y="1228726"/>
            <a:ext cx="9413875" cy="5122863"/>
          </a:xfrm>
        </p:spPr>
        <p:txBody>
          <a:bodyPr vert="horz" wrap="square" lIns="91440" tIns="45720" rIns="91440" bIns="45720" rtlCol="0" anchor="t">
            <a:noAutofit/>
          </a:bodyPr>
          <a:lstStyle/>
          <a:p>
            <a:pPr marL="0" indent="0">
              <a:buNone/>
            </a:pPr>
            <a:r>
              <a:rPr lang="en-US" sz="1600">
                <a:latin typeface="Segoe Sans Display"/>
                <a:cs typeface="Segoe UI"/>
              </a:rPr>
              <a:t>Thorough testing is key to ensuring LLM agents function accurately, safely, and cooperatively across various tasks. Core testing methodologies include:</a:t>
            </a:r>
          </a:p>
          <a:p>
            <a:pPr marL="0" indent="0">
              <a:buNone/>
            </a:pPr>
            <a:r>
              <a:rPr lang="en-US" sz="1600" b="1">
                <a:solidFill>
                  <a:schemeClr val="accent2"/>
                </a:solidFill>
                <a:latin typeface="Segoe Sans Display"/>
                <a:cs typeface="Segoe UI"/>
              </a:rPr>
              <a:t>     Prompt Evaluation</a:t>
            </a:r>
            <a:br>
              <a:rPr lang="en-US" sz="1600">
                <a:latin typeface="Segoe Sans Display"/>
                <a:cs typeface="Segoe UI"/>
              </a:rPr>
            </a:br>
            <a:r>
              <a:rPr lang="en-US" sz="1600">
                <a:latin typeface="Segoe Sans Display"/>
                <a:cs typeface="Segoe UI"/>
              </a:rPr>
              <a:t>     Use automated tools or LLM-as-a-judge to assess agent outputs for:</a:t>
            </a:r>
          </a:p>
          <a:p>
            <a:pPr marL="507987" lvl="1" indent="-285744"/>
            <a:r>
              <a:rPr lang="en-US" sz="1600">
                <a:latin typeface="Segoe Sans Display"/>
                <a:cs typeface="Segoe UI"/>
              </a:rPr>
              <a:t>Correctness (via semantic similarity to reference answers)</a:t>
            </a:r>
            <a:endParaRPr lang="en-US" sz="1600">
              <a:latin typeface="Segoe Sans Display"/>
            </a:endParaRPr>
          </a:p>
          <a:p>
            <a:pPr marL="507987" lvl="1" indent="-285744"/>
            <a:r>
              <a:rPr lang="en-US" sz="1600">
                <a:latin typeface="Segoe Sans Display"/>
                <a:cs typeface="Segoe UI"/>
              </a:rPr>
              <a:t>Helpfulness and Relevance (based on how well the response addresses the query)</a:t>
            </a:r>
          </a:p>
          <a:p>
            <a:pPr marL="222245" lvl="1" indent="0">
              <a:buNone/>
            </a:pPr>
            <a:r>
              <a:rPr lang="en-US" sz="1600">
                <a:latin typeface="Segoe Sans Display"/>
                <a:cs typeface="Segoe UI"/>
              </a:rPr>
              <a:t>Frameworks like </a:t>
            </a:r>
            <a:r>
              <a:rPr lang="en-US" sz="1600" err="1">
                <a:latin typeface="Segoe Sans Display"/>
                <a:cs typeface="Segoe UI"/>
              </a:rPr>
              <a:t>LangSmith</a:t>
            </a:r>
            <a:r>
              <a:rPr lang="en-US" sz="1600">
                <a:latin typeface="Segoe Sans Display"/>
                <a:cs typeface="Segoe UI"/>
              </a:rPr>
              <a:t> or Ragas streamline prompt-based evaluation.</a:t>
            </a:r>
          </a:p>
          <a:p>
            <a:pPr marL="393690" lvl="1" indent="-171446">
              <a:buAutoNum type="arabicPeriod"/>
            </a:pPr>
            <a:endParaRPr lang="en-US" sz="1600">
              <a:latin typeface="Segoe Sans Display"/>
              <a:cs typeface="Segoe UI"/>
            </a:endParaRPr>
          </a:p>
          <a:p>
            <a:pPr marL="222245" lvl="1" indent="0">
              <a:buNone/>
            </a:pPr>
            <a:r>
              <a:rPr lang="en-US" sz="1600" b="1">
                <a:solidFill>
                  <a:schemeClr val="accent2"/>
                </a:solidFill>
                <a:latin typeface="Segoe Sans Display"/>
                <a:cs typeface="Segoe UI"/>
              </a:rPr>
              <a:t>Multi-Agent Evaluation Types</a:t>
            </a:r>
            <a:endParaRPr lang="en-US" sz="1600" b="1">
              <a:solidFill>
                <a:schemeClr val="accent2"/>
              </a:solidFill>
              <a:latin typeface="Segoe Sans Display"/>
            </a:endParaRPr>
          </a:p>
          <a:p>
            <a:pPr marL="565137" lvl="1" indent="-342891"/>
            <a:r>
              <a:rPr lang="en-US" sz="1600">
                <a:latin typeface="Segoe Sans Display"/>
                <a:cs typeface="Segoe UI"/>
              </a:rPr>
              <a:t>Final Response: Evaluate the agent’s end result.</a:t>
            </a:r>
            <a:endParaRPr lang="en-US" sz="1600">
              <a:latin typeface="Segoe Sans Display"/>
            </a:endParaRPr>
          </a:p>
          <a:p>
            <a:pPr marL="565137" lvl="1" indent="-342891"/>
            <a:r>
              <a:rPr lang="en-US" sz="1600">
                <a:latin typeface="Segoe Sans Display"/>
                <a:cs typeface="Segoe UI"/>
              </a:rPr>
              <a:t>Single Step: Assess decisions like tool selection or intermediate reasoning.</a:t>
            </a:r>
            <a:endParaRPr lang="en-US" sz="1600">
              <a:latin typeface="Segoe Sans Display"/>
            </a:endParaRPr>
          </a:p>
          <a:p>
            <a:pPr marL="565137" lvl="1" indent="-342891"/>
            <a:r>
              <a:rPr lang="en-US" sz="1600">
                <a:latin typeface="Segoe Sans Display"/>
                <a:cs typeface="Segoe UI"/>
              </a:rPr>
              <a:t>Trajectory: Check if the agent followed the intended path to reach the output.</a:t>
            </a:r>
            <a:endParaRPr lang="en-US" sz="1600">
              <a:latin typeface="Segoe Sans Display"/>
            </a:endParaRPr>
          </a:p>
          <a:p>
            <a:pPr indent="0">
              <a:buNone/>
            </a:pPr>
            <a:br>
              <a:rPr lang="en-US" sz="1600">
                <a:solidFill>
                  <a:schemeClr val="accent2"/>
                </a:solidFill>
                <a:latin typeface="Segoe Sans Display"/>
                <a:cs typeface="Segoe UI"/>
              </a:rPr>
            </a:br>
            <a:r>
              <a:rPr lang="en-US" sz="1600" b="1">
                <a:solidFill>
                  <a:schemeClr val="accent2"/>
                </a:solidFill>
                <a:latin typeface="Segoe Sans Display"/>
                <a:cs typeface="Segoe UI"/>
              </a:rPr>
              <a:t>RAG Evaluation Leverage another LLM to evaluate RAG output quality, focusing on:</a:t>
            </a:r>
            <a:endParaRPr lang="en-US">
              <a:solidFill>
                <a:schemeClr val="accent2"/>
              </a:solidFill>
            </a:endParaRPr>
          </a:p>
          <a:p>
            <a:pPr marL="557517" lvl="1" indent="-285744"/>
            <a:r>
              <a:rPr lang="en-US" sz="1600">
                <a:latin typeface="Segoe Sans Display"/>
                <a:cs typeface="Segoe UI"/>
              </a:rPr>
              <a:t>   Faithfulness: Is the answer grounded in retrieved documents?</a:t>
            </a:r>
          </a:p>
          <a:p>
            <a:pPr marL="557517" lvl="1" indent="-285744"/>
            <a:r>
              <a:rPr lang="en-US" sz="1600">
                <a:latin typeface="Segoe Sans Display"/>
                <a:cs typeface="Segoe UI"/>
              </a:rPr>
              <a:t>   Helpfulness: Does it address the user query meaningfully?</a:t>
            </a:r>
            <a:endParaRPr lang="en-US" sz="1600">
              <a:latin typeface="Segoe Sans Display"/>
            </a:endParaRPr>
          </a:p>
          <a:p>
            <a:pPr marL="557517" lvl="1" indent="-285744"/>
            <a:r>
              <a:rPr lang="en-US" sz="1600">
                <a:latin typeface="Segoe Sans Display"/>
                <a:cs typeface="Segoe UI"/>
              </a:rPr>
              <a:t>   Correctness: Compare against a reference answer if available.</a:t>
            </a:r>
            <a:endParaRPr lang="en-US" sz="1600">
              <a:latin typeface="Segoe Sans Display"/>
            </a:endParaRPr>
          </a:p>
          <a:p>
            <a:pPr marL="0" indent="0">
              <a:buNone/>
            </a:pPr>
            <a:endParaRPr lang="en-US" sz="1600">
              <a:latin typeface="Segoe Sans Display"/>
            </a:endParaRPr>
          </a:p>
        </p:txBody>
      </p:sp>
    </p:spTree>
    <p:extLst>
      <p:ext uri="{BB962C8B-B14F-4D97-AF65-F5344CB8AC3E}">
        <p14:creationId xmlns:p14="http://schemas.microsoft.com/office/powerpoint/2010/main" val="411800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5FBBBFD-4A9E-08EE-0F23-50ABD0DF3D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3E8DE0-D278-6F2A-5D41-D7F45BD0B788}"/>
              </a:ext>
            </a:extLst>
          </p:cNvPr>
          <p:cNvSpPr>
            <a:spLocks noGrp="1"/>
          </p:cNvSpPr>
          <p:nvPr>
            <p:ph type="title"/>
          </p:nvPr>
        </p:nvSpPr>
        <p:spPr/>
        <p:txBody>
          <a:bodyPr/>
          <a:lstStyle/>
          <a:p>
            <a:r>
              <a:rPr lang="en-US">
                <a:cs typeface="Segoe Sans Display"/>
              </a:rPr>
              <a:t>Monitoring in Multi Agent Applications</a:t>
            </a:r>
            <a:endParaRPr lang="en-US"/>
          </a:p>
        </p:txBody>
      </p:sp>
      <p:sp>
        <p:nvSpPr>
          <p:cNvPr id="3" name="Content Placeholder 2">
            <a:extLst>
              <a:ext uri="{FF2B5EF4-FFF2-40B4-BE49-F238E27FC236}">
                <a16:creationId xmlns:a16="http://schemas.microsoft.com/office/drawing/2014/main" id="{F0801A80-53CC-8FC0-1D42-6BCB7142B806}"/>
              </a:ext>
            </a:extLst>
          </p:cNvPr>
          <p:cNvSpPr>
            <a:spLocks noGrp="1"/>
          </p:cNvSpPr>
          <p:nvPr>
            <p:ph sz="quarter" idx="27"/>
          </p:nvPr>
        </p:nvSpPr>
        <p:spPr>
          <a:xfrm>
            <a:off x="563565" y="1590677"/>
            <a:ext cx="9413875" cy="3751263"/>
          </a:xfrm>
        </p:spPr>
        <p:txBody>
          <a:bodyPr vert="horz" wrap="square" lIns="91440" tIns="45720" rIns="91440" bIns="45720" rtlCol="0" anchor="t">
            <a:normAutofit fontScale="70000" lnSpcReduction="20000"/>
          </a:bodyPr>
          <a:lstStyle/>
          <a:p>
            <a:pPr marL="0" indent="0">
              <a:buNone/>
            </a:pPr>
            <a:r>
              <a:rPr lang="en-US">
                <a:latin typeface="Segoe Sans Display"/>
                <a:ea typeface="+mn-lt"/>
                <a:cs typeface="+mn-lt"/>
              </a:rPr>
              <a:t>Monitoring is essential to ensure multi-agent systems are functioning as intended, remain cost-efficient, and deliver reliable user experiences. Key aspects include:</a:t>
            </a:r>
          </a:p>
          <a:p>
            <a:pPr marL="0" indent="0">
              <a:buNone/>
            </a:pPr>
            <a:endParaRPr lang="en-US">
              <a:latin typeface="Segoe Sans Display"/>
            </a:endParaRPr>
          </a:p>
          <a:p>
            <a:r>
              <a:rPr lang="en-US" b="1">
                <a:solidFill>
                  <a:schemeClr val="accent2"/>
                </a:solidFill>
                <a:latin typeface="Segoe Sans Display"/>
                <a:ea typeface="+mn-lt"/>
                <a:cs typeface="+mn-lt"/>
              </a:rPr>
              <a:t>Observability.</a:t>
            </a:r>
            <a:r>
              <a:rPr lang="en-US">
                <a:solidFill>
                  <a:schemeClr val="accent2"/>
                </a:solidFill>
                <a:latin typeface="Segoe Sans Display"/>
                <a:ea typeface="+mn-lt"/>
                <a:cs typeface="+mn-lt"/>
              </a:rPr>
              <a:t> </a:t>
            </a:r>
            <a:r>
              <a:rPr lang="en-US">
                <a:latin typeface="Segoe Sans Display"/>
                <a:ea typeface="+mn-lt"/>
                <a:cs typeface="+mn-lt"/>
              </a:rPr>
              <a:t>Implement structured logging and tracing to capture agent decisions, state transitions, tool calls, and inter-agent communication flows. This helps diagnose issues, analyze behavior, and improve coordination logic.</a:t>
            </a:r>
            <a:endParaRPr lang="en-US">
              <a:latin typeface="Segoe Sans Display"/>
            </a:endParaRPr>
          </a:p>
          <a:p>
            <a:r>
              <a:rPr lang="en-US" b="1">
                <a:solidFill>
                  <a:schemeClr val="accent2"/>
                </a:solidFill>
                <a:latin typeface="Segoe Sans Display"/>
                <a:ea typeface="+mn-lt"/>
                <a:cs typeface="+mn-lt"/>
              </a:rPr>
              <a:t>Metrics tracking.</a:t>
            </a:r>
            <a:r>
              <a:rPr lang="en-US">
                <a:solidFill>
                  <a:schemeClr val="accent2"/>
                </a:solidFill>
                <a:latin typeface="Segoe Sans Display"/>
                <a:ea typeface="+mn-lt"/>
                <a:cs typeface="+mn-lt"/>
              </a:rPr>
              <a:t> </a:t>
            </a:r>
            <a:r>
              <a:rPr lang="en-US">
                <a:latin typeface="Segoe Sans Display"/>
                <a:ea typeface="+mn-lt"/>
                <a:cs typeface="+mn-lt"/>
              </a:rPr>
              <a:t>Track key performance indicators such as response latency, token usage, agent invocation counts, error rates, and success/failure rates of tasks. Use dashboards and alerts to identify bottlenecks or abnormal behavior in real time.</a:t>
            </a:r>
          </a:p>
          <a:p>
            <a:pPr marL="0" indent="0">
              <a:buNone/>
            </a:pPr>
            <a:endParaRPr lang="en-US">
              <a:latin typeface="Segoe Sans Display"/>
            </a:endParaRPr>
          </a:p>
          <a:p>
            <a:pPr marL="0" indent="0">
              <a:buNone/>
            </a:pPr>
            <a:r>
              <a:rPr lang="en-US">
                <a:latin typeface="Segoe Sans Display"/>
                <a:ea typeface="+mn-lt"/>
                <a:cs typeface="+mn-lt"/>
              </a:rPr>
              <a:t>Continuous monitoring enables rapid debugging, optimization, and trust in complex agent-based systems.</a:t>
            </a:r>
            <a:endParaRPr lang="en-US">
              <a:latin typeface="Segoe Sans Display"/>
            </a:endParaRPr>
          </a:p>
          <a:p>
            <a:endParaRPr lang="en-US">
              <a:latin typeface="Segoe Sans Display"/>
            </a:endParaRPr>
          </a:p>
        </p:txBody>
      </p:sp>
    </p:spTree>
    <p:extLst>
      <p:ext uri="{BB962C8B-B14F-4D97-AF65-F5344CB8AC3E}">
        <p14:creationId xmlns:p14="http://schemas.microsoft.com/office/powerpoint/2010/main" val="71661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3B05E-A0A8-8519-B108-B3086F39856A}"/>
            </a:ext>
          </a:extLst>
        </p:cNvPr>
        <p:cNvGrpSpPr/>
        <p:nvPr/>
      </p:nvGrpSpPr>
      <p:grpSpPr>
        <a:xfrm>
          <a:off x="0" y="0"/>
          <a:ext cx="0" cy="0"/>
          <a:chOff x="0" y="0"/>
          <a:chExt cx="0" cy="0"/>
        </a:xfrm>
      </p:grpSpPr>
      <p:sp>
        <p:nvSpPr>
          <p:cNvPr id="5" name="Title 16">
            <a:extLst>
              <a:ext uri="{FF2B5EF4-FFF2-40B4-BE49-F238E27FC236}">
                <a16:creationId xmlns:a16="http://schemas.microsoft.com/office/drawing/2014/main" id="{6843BFF1-15AC-5E74-2973-1EFD2762A88B}"/>
              </a:ext>
            </a:extLst>
          </p:cNvPr>
          <p:cNvSpPr>
            <a:spLocks noGrp="1"/>
          </p:cNvSpPr>
          <p:nvPr>
            <p:ph type="title"/>
          </p:nvPr>
        </p:nvSpPr>
        <p:spPr/>
        <p:txBody>
          <a:bodyPr/>
          <a:lstStyle/>
          <a:p>
            <a:r>
              <a:rPr lang="en-US"/>
              <a:t>What do we mean by AI apps?</a:t>
            </a:r>
          </a:p>
        </p:txBody>
      </p:sp>
      <p:sp>
        <p:nvSpPr>
          <p:cNvPr id="6" name="Text Placeholder 5">
            <a:extLst>
              <a:ext uri="{FF2B5EF4-FFF2-40B4-BE49-F238E27FC236}">
                <a16:creationId xmlns:a16="http://schemas.microsoft.com/office/drawing/2014/main" id="{416FA4BC-7ECD-542F-555D-6D27D6C5B6F5}"/>
              </a:ext>
            </a:extLst>
          </p:cNvPr>
          <p:cNvSpPr txBox="1">
            <a:spLocks/>
          </p:cNvSpPr>
          <p:nvPr/>
        </p:nvSpPr>
        <p:spPr>
          <a:xfrm>
            <a:off x="477068" y="1537401"/>
            <a:ext cx="11237863" cy="43088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t>Systems or applications that use Large Language Models (LLMs)</a:t>
            </a:r>
          </a:p>
        </p:txBody>
      </p:sp>
      <p:sp>
        <p:nvSpPr>
          <p:cNvPr id="8" name="Text Placeholder 5">
            <a:extLst>
              <a:ext uri="{FF2B5EF4-FFF2-40B4-BE49-F238E27FC236}">
                <a16:creationId xmlns:a16="http://schemas.microsoft.com/office/drawing/2014/main" id="{E4DD66F8-9564-262D-93BA-4F4720BBDB30}"/>
              </a:ext>
            </a:extLst>
          </p:cNvPr>
          <p:cNvSpPr txBox="1">
            <a:spLocks/>
          </p:cNvSpPr>
          <p:nvPr/>
        </p:nvSpPr>
        <p:spPr>
          <a:xfrm>
            <a:off x="586391" y="2288429"/>
            <a:ext cx="9332731" cy="137883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defRPr/>
            </a:pPr>
            <a:r>
              <a:rPr lang="en-US">
                <a:latin typeface="Segoe Sans Text"/>
              </a:rPr>
              <a:t>We’re going to look at Generative Pre-trained Transformers (aka GPTs) from OpenAI, deployed in Azure OpenAI. </a:t>
            </a:r>
          </a:p>
          <a:p>
            <a:pPr defTabSz="932719">
              <a:defRPr/>
            </a:pPr>
            <a:endParaRPr lang="en-US">
              <a:latin typeface="Segoe Sans Text"/>
            </a:endParaRPr>
          </a:p>
        </p:txBody>
      </p:sp>
    </p:spTree>
    <p:extLst>
      <p:ext uri="{BB962C8B-B14F-4D97-AF65-F5344CB8AC3E}">
        <p14:creationId xmlns:p14="http://schemas.microsoft.com/office/powerpoint/2010/main" val="2380206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5B3A0-FB82-F03C-51FE-6241D8BAC68B}"/>
              </a:ext>
            </a:extLst>
          </p:cNvPr>
          <p:cNvSpPr>
            <a:spLocks noGrp="1"/>
          </p:cNvSpPr>
          <p:nvPr>
            <p:ph type="title"/>
          </p:nvPr>
        </p:nvSpPr>
        <p:spPr>
          <a:xfrm>
            <a:off x="563880" y="336710"/>
            <a:ext cx="11064240" cy="724535"/>
          </a:xfrm>
        </p:spPr>
        <p:txBody>
          <a:bodyPr>
            <a:normAutofit/>
          </a:bodyPr>
          <a:lstStyle/>
          <a:p>
            <a:r>
              <a:rPr lang="en-US"/>
              <a:t>Responsible AI Evaluation &amp; Testing</a:t>
            </a:r>
          </a:p>
        </p:txBody>
      </p:sp>
      <p:sp>
        <p:nvSpPr>
          <p:cNvPr id="3" name="Content Placeholder 2">
            <a:extLst>
              <a:ext uri="{FF2B5EF4-FFF2-40B4-BE49-F238E27FC236}">
                <a16:creationId xmlns:a16="http://schemas.microsoft.com/office/drawing/2014/main" id="{0B637A4A-8941-9D1E-9EE0-6C2C970706B5}"/>
              </a:ext>
            </a:extLst>
          </p:cNvPr>
          <p:cNvSpPr>
            <a:spLocks noGrp="1"/>
          </p:cNvSpPr>
          <p:nvPr>
            <p:ph sz="quarter" idx="27"/>
          </p:nvPr>
        </p:nvSpPr>
        <p:spPr>
          <a:xfrm>
            <a:off x="563565" y="1062037"/>
            <a:ext cx="9337675" cy="4732339"/>
          </a:xfrm>
        </p:spPr>
        <p:txBody>
          <a:bodyPr vert="horz" wrap="square" lIns="91440" tIns="45720" rIns="91440" bIns="45720" rtlCol="0" anchor="t">
            <a:noAutofit/>
          </a:bodyPr>
          <a:lstStyle/>
          <a:p>
            <a:pPr marL="0" indent="0">
              <a:buNone/>
            </a:pPr>
            <a:r>
              <a:rPr lang="en-US" sz="1600">
                <a:ea typeface="+mn-lt"/>
                <a:cs typeface="+mn-lt"/>
              </a:rPr>
              <a:t>Ensuring LLM multi-agent and RAG applications behave ethically, safely, and fairly requires robust and responsible evaluation across multiple dimensions:</a:t>
            </a:r>
            <a:endParaRPr lang="en-US" sz="1600"/>
          </a:p>
          <a:p>
            <a:pPr marL="0" indent="0">
              <a:buNone/>
            </a:pPr>
            <a:r>
              <a:rPr lang="en-US" sz="1600" b="1">
                <a:solidFill>
                  <a:schemeClr val="accent2"/>
                </a:solidFill>
                <a:ea typeface="+mn-lt"/>
                <a:cs typeface="+mn-lt"/>
              </a:rPr>
              <a:t>Harm &amp; safety checks</a:t>
            </a:r>
            <a:endParaRPr lang="en-US" sz="1600">
              <a:solidFill>
                <a:schemeClr val="accent2"/>
              </a:solidFill>
            </a:endParaRPr>
          </a:p>
          <a:p>
            <a:pPr marL="557517" lvl="1" indent="-285744"/>
            <a:r>
              <a:rPr lang="en-US" sz="1600">
                <a:ea typeface="+mn-lt"/>
                <a:cs typeface="+mn-lt"/>
              </a:rPr>
              <a:t>Detect and prevent toxic, unsafe, or harmful outputs using adversarial prompts.</a:t>
            </a:r>
            <a:endParaRPr lang="en-US" sz="1600"/>
          </a:p>
          <a:p>
            <a:pPr marL="557517" lvl="1" indent="-285744"/>
            <a:r>
              <a:rPr lang="en-US" sz="1600">
                <a:ea typeface="+mn-lt"/>
                <a:cs typeface="+mn-lt"/>
              </a:rPr>
              <a:t>Use LLM-as-a-judge, red-teaming, and safety classifiers to flag risky behavior.</a:t>
            </a:r>
            <a:endParaRPr lang="en-US" sz="1600"/>
          </a:p>
          <a:p>
            <a:pPr marL="0" indent="0">
              <a:buNone/>
            </a:pPr>
            <a:r>
              <a:rPr lang="en-US" sz="1600" b="1">
                <a:solidFill>
                  <a:schemeClr val="accent2"/>
                </a:solidFill>
                <a:ea typeface="+mn-lt"/>
                <a:cs typeface="+mn-lt"/>
              </a:rPr>
              <a:t>Bias &amp; fairness audits</a:t>
            </a:r>
            <a:endParaRPr lang="en-US" sz="1600">
              <a:solidFill>
                <a:schemeClr val="accent2"/>
              </a:solidFill>
            </a:endParaRPr>
          </a:p>
          <a:p>
            <a:pPr marL="557517" lvl="1" indent="-285744"/>
            <a:r>
              <a:rPr lang="en-US" sz="1600">
                <a:ea typeface="+mn-lt"/>
                <a:cs typeface="+mn-lt"/>
              </a:rPr>
              <a:t>Test with diverse prompts and personas to uncover demographic or cultural bias.</a:t>
            </a:r>
            <a:endParaRPr lang="en-US" sz="1600"/>
          </a:p>
          <a:p>
            <a:pPr marL="557517" lvl="1" indent="-285744"/>
            <a:r>
              <a:rPr lang="en-US" sz="1600">
                <a:ea typeface="+mn-lt"/>
                <a:cs typeface="+mn-lt"/>
              </a:rPr>
              <a:t>Evaluate for response consistency and neutrality across agents.</a:t>
            </a:r>
            <a:endParaRPr lang="en-US" sz="1600"/>
          </a:p>
          <a:p>
            <a:pPr marL="0" indent="0">
              <a:buNone/>
            </a:pPr>
            <a:r>
              <a:rPr lang="en-US" sz="1600" b="1">
                <a:solidFill>
                  <a:schemeClr val="accent2"/>
                </a:solidFill>
                <a:ea typeface="+mn-lt"/>
                <a:cs typeface="+mn-lt"/>
              </a:rPr>
              <a:t>Transparency &amp; explainability</a:t>
            </a:r>
            <a:endParaRPr lang="en-US" sz="1600">
              <a:solidFill>
                <a:schemeClr val="accent2"/>
              </a:solidFill>
            </a:endParaRPr>
          </a:p>
          <a:p>
            <a:pPr marL="557517" lvl="1" indent="-285744"/>
            <a:r>
              <a:rPr lang="en-US" sz="1600">
                <a:ea typeface="+mn-lt"/>
                <a:cs typeface="+mn-lt"/>
              </a:rPr>
              <a:t>Trace and log agent reasoning, decision paths, and tool usage.</a:t>
            </a:r>
            <a:endParaRPr lang="en-US" sz="1600"/>
          </a:p>
          <a:p>
            <a:pPr marL="557517" lvl="1" indent="-285744"/>
            <a:r>
              <a:rPr lang="en-US" sz="1600">
                <a:ea typeface="+mn-lt"/>
                <a:cs typeface="+mn-lt"/>
              </a:rPr>
              <a:t>Enable reproducibility for debugging and accountability.</a:t>
            </a:r>
            <a:endParaRPr lang="en-US" sz="1600"/>
          </a:p>
          <a:p>
            <a:pPr marL="0" indent="0">
              <a:buNone/>
            </a:pPr>
            <a:r>
              <a:rPr lang="en-US" sz="1600" b="1">
                <a:solidFill>
                  <a:schemeClr val="accent2"/>
                </a:solidFill>
                <a:ea typeface="+mn-lt"/>
                <a:cs typeface="+mn-lt"/>
              </a:rPr>
              <a:t>Ethical &amp; policy alignment</a:t>
            </a:r>
            <a:endParaRPr lang="en-US" sz="1600">
              <a:solidFill>
                <a:schemeClr val="accent2"/>
              </a:solidFill>
            </a:endParaRPr>
          </a:p>
          <a:p>
            <a:pPr marL="557517" lvl="1" indent="-285744"/>
            <a:r>
              <a:rPr lang="en-US" sz="1600">
                <a:ea typeface="+mn-lt"/>
                <a:cs typeface="+mn-lt"/>
              </a:rPr>
              <a:t>Validate agents respect sensitive boundaries (e.g., legal, medical, financial).</a:t>
            </a:r>
            <a:endParaRPr lang="en-US" sz="1600"/>
          </a:p>
          <a:p>
            <a:pPr marL="557517" lvl="1" indent="-285744"/>
            <a:r>
              <a:rPr lang="en-US" sz="1600">
                <a:ea typeface="+mn-lt"/>
                <a:cs typeface="+mn-lt"/>
              </a:rPr>
              <a:t>Ensure responses align with organizational values and responsible use guidelines.</a:t>
            </a:r>
            <a:endParaRPr lang="en-US" sz="1600"/>
          </a:p>
          <a:p>
            <a:pPr marL="0" indent="0">
              <a:buNone/>
            </a:pPr>
            <a:r>
              <a:rPr lang="en-US" sz="1600" b="1">
                <a:solidFill>
                  <a:schemeClr val="accent2"/>
                </a:solidFill>
                <a:ea typeface="+mn-lt"/>
                <a:cs typeface="+mn-lt"/>
              </a:rPr>
              <a:t>Tools &amp; techniques</a:t>
            </a:r>
            <a:endParaRPr lang="en-US" sz="1600">
              <a:solidFill>
                <a:schemeClr val="accent2"/>
              </a:solidFill>
            </a:endParaRPr>
          </a:p>
          <a:p>
            <a:pPr marL="557517" lvl="1" indent="-285744"/>
            <a:r>
              <a:rPr lang="en-US" sz="1600">
                <a:ea typeface="+mn-lt"/>
                <a:cs typeface="+mn-lt"/>
              </a:rPr>
              <a:t>Apply LLM-as-judge, adversarial testing, safety filters, and feedback loops.</a:t>
            </a:r>
            <a:endParaRPr lang="en-US" sz="1600"/>
          </a:p>
          <a:p>
            <a:pPr marL="557517" lvl="1" indent="-285744"/>
            <a:r>
              <a:rPr lang="en-US" sz="1600">
                <a:ea typeface="+mn-lt"/>
                <a:cs typeface="+mn-lt"/>
              </a:rPr>
              <a:t>Monitor both individual agents and multi-agent coordination patterns.</a:t>
            </a:r>
            <a:endParaRPr lang="en-US" sz="1600"/>
          </a:p>
          <a:p>
            <a:pPr marL="0" indent="0">
              <a:buNone/>
            </a:pPr>
            <a:endParaRPr lang="en-US" sz="1600"/>
          </a:p>
        </p:txBody>
      </p:sp>
    </p:spTree>
    <p:extLst>
      <p:ext uri="{BB962C8B-B14F-4D97-AF65-F5344CB8AC3E}">
        <p14:creationId xmlns:p14="http://schemas.microsoft.com/office/powerpoint/2010/main" val="20226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7424A-2F4A-B2C5-4E1C-846752476E96}"/>
              </a:ext>
            </a:extLst>
          </p:cNvPr>
          <p:cNvSpPr>
            <a:spLocks noGrp="1"/>
          </p:cNvSpPr>
          <p:nvPr>
            <p:ph type="title"/>
          </p:nvPr>
        </p:nvSpPr>
        <p:spPr>
          <a:xfrm>
            <a:off x="588263" y="457200"/>
            <a:ext cx="11018520" cy="1477328"/>
          </a:xfrm>
        </p:spPr>
        <p:txBody>
          <a:bodyPr/>
          <a:lstStyle/>
          <a:p>
            <a:r>
              <a:rPr lang="en-GB" sz="9600" dirty="0"/>
              <a:t>Demo!</a:t>
            </a:r>
          </a:p>
        </p:txBody>
      </p:sp>
    </p:spTree>
    <p:extLst>
      <p:ext uri="{BB962C8B-B14F-4D97-AF65-F5344CB8AC3E}">
        <p14:creationId xmlns:p14="http://schemas.microsoft.com/office/powerpoint/2010/main" val="63612086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DCE240-FB11-14EE-F269-EC00782D6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D76C9E-B069-9EDA-88E0-31D5582F58C3}"/>
              </a:ext>
            </a:extLst>
          </p:cNvPr>
          <p:cNvSpPr>
            <a:spLocks noGrp="1"/>
          </p:cNvSpPr>
          <p:nvPr>
            <p:ph type="title"/>
          </p:nvPr>
        </p:nvSpPr>
        <p:spPr/>
        <p:txBody>
          <a:bodyPr/>
          <a:lstStyle/>
          <a:p>
            <a:r>
              <a:rPr lang="en-US"/>
              <a:t>Tips &amp; Lessons learned</a:t>
            </a:r>
          </a:p>
        </p:txBody>
      </p:sp>
      <p:sp>
        <p:nvSpPr>
          <p:cNvPr id="10" name="Rectangle 3">
            <a:extLst>
              <a:ext uri="{FF2B5EF4-FFF2-40B4-BE49-F238E27FC236}">
                <a16:creationId xmlns:a16="http://schemas.microsoft.com/office/drawing/2014/main" id="{917A36F6-E361-B605-5210-3FAB50EFA7D8}"/>
              </a:ext>
            </a:extLst>
          </p:cNvPr>
          <p:cNvSpPr>
            <a:spLocks noGrp="1" noChangeArrowheads="1"/>
          </p:cNvSpPr>
          <p:nvPr>
            <p:ph sz="quarter" idx="27"/>
          </p:nvPr>
        </p:nvSpPr>
        <p:spPr bwMode="auto">
          <a:xfrm>
            <a:off x="563564" y="1505650"/>
            <a:ext cx="10940179" cy="4616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p>
            <a:pPr marL="0" indent="0" defTabSz="914377" eaLnBrk="0" fontAlgn="base" hangingPunct="0">
              <a:spcBef>
                <a:spcPct val="0"/>
              </a:spcBef>
              <a:spcAft>
                <a:spcPct val="0"/>
              </a:spcAft>
              <a:buSzTx/>
              <a:buNone/>
            </a:pPr>
            <a:r>
              <a:rPr lang="en-US" sz="2000" b="1">
                <a:solidFill>
                  <a:schemeClr val="accent2"/>
                </a:solidFill>
                <a:latin typeface="+mj-lt"/>
              </a:rPr>
              <a:t>Use an AI Framework for agent, service, and tool orchestration</a:t>
            </a:r>
            <a:br>
              <a:rPr lang="en-US" sz="2000">
                <a:latin typeface="+mj-lt"/>
              </a:rPr>
            </a:br>
            <a:r>
              <a:rPr lang="en-US" sz="2000">
                <a:latin typeface="+mj-lt"/>
              </a:rPr>
              <a:t>Frameworks like </a:t>
            </a:r>
            <a:r>
              <a:rPr lang="en-US" sz="2000" err="1">
                <a:latin typeface="+mj-lt"/>
              </a:rPr>
              <a:t>LangGraph</a:t>
            </a:r>
            <a:r>
              <a:rPr lang="en-US" sz="2000">
                <a:latin typeface="+mj-lt"/>
              </a:rPr>
              <a:t> or Semantic Kernel can simplify the coordination, communication, and workflow management in apps that have multiple AI agents.</a:t>
            </a:r>
          </a:p>
          <a:p>
            <a:pPr marL="0" indent="0" defTabSz="914377" eaLnBrk="0" fontAlgn="base" hangingPunct="0">
              <a:spcBef>
                <a:spcPct val="0"/>
              </a:spcBef>
              <a:spcAft>
                <a:spcPct val="0"/>
              </a:spcAft>
              <a:buSzTx/>
              <a:buNone/>
            </a:pPr>
            <a:endParaRPr lang="en-US" altLang="en-US" sz="2000" b="1">
              <a:solidFill>
                <a:schemeClr val="accent2"/>
              </a:solidFill>
              <a:latin typeface="+mj-lt"/>
            </a:endParaRPr>
          </a:p>
          <a:p>
            <a:pPr marL="0" indent="0" defTabSz="914377" eaLnBrk="0" fontAlgn="base" hangingPunct="0">
              <a:spcBef>
                <a:spcPct val="0"/>
              </a:spcBef>
              <a:spcAft>
                <a:spcPct val="0"/>
              </a:spcAft>
              <a:buSzTx/>
              <a:buNone/>
            </a:pPr>
            <a:r>
              <a:rPr kumimoji="0" lang="en-US" altLang="en-US" sz="2000" b="1" i="0" u="none" strike="noStrike" cap="none" normalizeH="0" baseline="0">
                <a:ln>
                  <a:noFill/>
                </a:ln>
                <a:solidFill>
                  <a:schemeClr val="accent2"/>
                </a:solidFill>
                <a:effectLst/>
                <a:latin typeface="+mj-lt"/>
              </a:rPr>
              <a:t>Define </a:t>
            </a:r>
            <a:r>
              <a:rPr lang="en-US" altLang="en-US" sz="2000" b="1">
                <a:solidFill>
                  <a:schemeClr val="accent2"/>
                </a:solidFill>
                <a:latin typeface="+mj-lt"/>
              </a:rPr>
              <a:t>c</a:t>
            </a:r>
            <a:r>
              <a:rPr kumimoji="0" lang="en-US" altLang="en-US" sz="2000" b="1" i="0" u="none" strike="noStrike" cap="none" normalizeH="0" baseline="0">
                <a:ln>
                  <a:noFill/>
                </a:ln>
                <a:solidFill>
                  <a:schemeClr val="accent2"/>
                </a:solidFill>
                <a:effectLst/>
                <a:latin typeface="+mj-lt"/>
              </a:rPr>
              <a:t>lear </a:t>
            </a:r>
            <a:r>
              <a:rPr lang="en-US" altLang="en-US" sz="2000" b="1">
                <a:solidFill>
                  <a:schemeClr val="accent2"/>
                </a:solidFill>
                <a:latin typeface="+mj-lt"/>
              </a:rPr>
              <a:t>a</a:t>
            </a:r>
            <a:r>
              <a:rPr kumimoji="0" lang="en-US" altLang="en-US" sz="2000" b="1" i="0" u="none" strike="noStrike" cap="none" normalizeH="0" baseline="0">
                <a:ln>
                  <a:noFill/>
                </a:ln>
                <a:solidFill>
                  <a:schemeClr val="accent2"/>
                </a:solidFill>
                <a:effectLst/>
                <a:latin typeface="+mj-lt"/>
              </a:rPr>
              <a:t>gent roles and responsibilities</a:t>
            </a:r>
            <a:endParaRPr kumimoji="0" lang="en-US" altLang="en-US" sz="2000" b="0" i="0" u="none" strike="noStrike" cap="none" normalizeH="0" baseline="0">
              <a:ln>
                <a:noFill/>
              </a:ln>
              <a:solidFill>
                <a:schemeClr val="accent2"/>
              </a:solidFill>
              <a:effectLst/>
              <a:latin typeface="+mj-lt"/>
            </a:endParaRPr>
          </a:p>
          <a:p>
            <a:pPr marL="0" indent="0" defTabSz="914377" eaLnBrk="0" fontAlgn="base" hangingPunct="0">
              <a:spcBef>
                <a:spcPct val="0"/>
              </a:spcBef>
              <a:spcAft>
                <a:spcPct val="0"/>
              </a:spcAft>
              <a:buSzTx/>
              <a:buNone/>
            </a:pPr>
            <a:r>
              <a:rPr kumimoji="0" lang="en-US" altLang="en-US" sz="2000" b="0" i="0" u="none" strike="noStrike" cap="none" normalizeH="0" baseline="0">
                <a:ln>
                  <a:noFill/>
                </a:ln>
                <a:solidFill>
                  <a:schemeClr val="tx1"/>
                </a:solidFill>
                <a:effectLst/>
                <a:latin typeface="+mj-lt"/>
              </a:rPr>
              <a:t>Clearly delineate each agent's functions to improve accuracy, predictability, and reliability. </a:t>
            </a:r>
          </a:p>
          <a:p>
            <a:pPr marL="0" indent="0" defTabSz="914377" eaLnBrk="0" fontAlgn="base" hangingPunct="0">
              <a:spcBef>
                <a:spcPct val="0"/>
              </a:spcBef>
              <a:spcAft>
                <a:spcPct val="0"/>
              </a:spcAft>
              <a:buSzTx/>
              <a:buNone/>
            </a:pPr>
            <a:endParaRPr kumimoji="0" lang="en-US" altLang="en-US" sz="2000" b="0" i="0" u="none" strike="noStrike" cap="none" normalizeH="0" baseline="0">
              <a:ln>
                <a:noFill/>
              </a:ln>
              <a:solidFill>
                <a:schemeClr val="tx1"/>
              </a:solidFill>
              <a:effectLst/>
              <a:latin typeface="+mj-lt"/>
            </a:endParaRPr>
          </a:p>
          <a:p>
            <a:pPr marL="0" indent="0" defTabSz="914377" eaLnBrk="0" fontAlgn="base" hangingPunct="0">
              <a:spcBef>
                <a:spcPct val="0"/>
              </a:spcBef>
              <a:spcAft>
                <a:spcPct val="0"/>
              </a:spcAft>
              <a:buSzTx/>
              <a:buNone/>
            </a:pPr>
            <a:r>
              <a:rPr lang="en-US" altLang="en-US" sz="2000" b="1">
                <a:solidFill>
                  <a:schemeClr val="accent2"/>
                </a:solidFill>
                <a:latin typeface="+mj-lt"/>
              </a:rPr>
              <a:t>Use</a:t>
            </a:r>
            <a:r>
              <a:rPr kumimoji="0" lang="en-US" altLang="en-US" sz="2000" b="1" i="0" u="none" strike="noStrike" cap="none" normalizeH="0" baseline="0">
                <a:ln>
                  <a:noFill/>
                </a:ln>
                <a:solidFill>
                  <a:schemeClr val="accent2"/>
                </a:solidFill>
                <a:effectLst/>
                <a:latin typeface="+mj-lt"/>
              </a:rPr>
              <a:t> a database for data </a:t>
            </a:r>
            <a:r>
              <a:rPr lang="en-US" altLang="en-US" sz="2000" b="1">
                <a:solidFill>
                  <a:schemeClr val="accent2"/>
                </a:solidFill>
                <a:latin typeface="+mj-lt"/>
              </a:rPr>
              <a:t>s</a:t>
            </a:r>
            <a:r>
              <a:rPr kumimoji="0" lang="en-US" altLang="en-US" sz="2000" b="1" i="0" u="none" strike="noStrike" cap="none" normalizeH="0" baseline="0">
                <a:ln>
                  <a:noFill/>
                </a:ln>
                <a:solidFill>
                  <a:schemeClr val="accent2"/>
                </a:solidFill>
                <a:effectLst/>
                <a:latin typeface="+mj-lt"/>
              </a:rPr>
              <a:t>torage and retrieval</a:t>
            </a:r>
            <a:endParaRPr kumimoji="0" lang="en-US" altLang="en-US" sz="2000" b="0" i="0" u="none" strike="noStrike" cap="none" normalizeH="0" baseline="0">
              <a:ln>
                <a:noFill/>
              </a:ln>
              <a:solidFill>
                <a:schemeClr val="accent2"/>
              </a:solidFill>
              <a:effectLst/>
              <a:latin typeface="+mj-lt"/>
            </a:endParaRPr>
          </a:p>
          <a:p>
            <a:pPr marL="0" indent="0" defTabSz="914377" eaLnBrk="0" fontAlgn="base" hangingPunct="0">
              <a:spcBef>
                <a:spcPct val="0"/>
              </a:spcBef>
              <a:spcAft>
                <a:spcPct val="0"/>
              </a:spcAft>
              <a:buSzTx/>
              <a:buNone/>
            </a:pPr>
            <a:r>
              <a:rPr kumimoji="0" lang="en-US" altLang="en-US" sz="2000" b="0" i="0" u="none" strike="noStrike" cap="none" normalizeH="0" baseline="0">
                <a:ln>
                  <a:noFill/>
                </a:ln>
                <a:solidFill>
                  <a:schemeClr val="tx1"/>
                </a:solidFill>
                <a:effectLst/>
                <a:latin typeface="+mj-lt"/>
              </a:rPr>
              <a:t>Azure Cosmos DB provides a scalable and globally database fo</a:t>
            </a:r>
            <a:r>
              <a:rPr lang="en-US" altLang="en-US" sz="2000">
                <a:latin typeface="+mj-lt"/>
              </a:rPr>
              <a:t>r history and memory storage. It’s built-in semantic search capability enable you to use the same database for knowledge retrieval, keeping your app architecture simple. </a:t>
            </a:r>
          </a:p>
          <a:p>
            <a:pPr marL="0" indent="0" defTabSz="914377" eaLnBrk="0" fontAlgn="base" hangingPunct="0">
              <a:spcBef>
                <a:spcPct val="0"/>
              </a:spcBef>
              <a:spcAft>
                <a:spcPct val="0"/>
              </a:spcAft>
              <a:buSzTx/>
              <a:buNone/>
            </a:pPr>
            <a:endParaRPr kumimoji="0" lang="en-US" altLang="en-US" sz="2000" b="0" i="0" u="none" strike="noStrike" cap="none" normalizeH="0" baseline="0">
              <a:ln>
                <a:noFill/>
              </a:ln>
              <a:solidFill>
                <a:schemeClr val="tx1"/>
              </a:solidFill>
              <a:effectLst/>
              <a:latin typeface="+mj-lt"/>
            </a:endParaRPr>
          </a:p>
          <a:p>
            <a:pPr marL="0" indent="0" defTabSz="914377" eaLnBrk="0" fontAlgn="base" hangingPunct="0">
              <a:spcBef>
                <a:spcPct val="0"/>
              </a:spcBef>
              <a:spcAft>
                <a:spcPct val="0"/>
              </a:spcAft>
              <a:buSzTx/>
              <a:buNone/>
            </a:pPr>
            <a:r>
              <a:rPr lang="en-US" altLang="en-US" sz="1600" b="1">
                <a:solidFill>
                  <a:schemeClr val="accent2"/>
                </a:solidFill>
                <a:latin typeface="+mj-lt"/>
              </a:rPr>
              <a:t>Incorporate state persistence, logging, and disaster recovery</a:t>
            </a:r>
            <a:endParaRPr lang="en-US" altLang="en-US" sz="1600">
              <a:solidFill>
                <a:schemeClr val="accent2"/>
              </a:solidFill>
              <a:latin typeface="+mj-lt"/>
            </a:endParaRPr>
          </a:p>
          <a:p>
            <a:pPr marL="0" indent="0" defTabSz="914377" eaLnBrk="0" fontAlgn="base" hangingPunct="0">
              <a:spcBef>
                <a:spcPct val="0"/>
              </a:spcBef>
              <a:spcAft>
                <a:spcPct val="0"/>
              </a:spcAft>
              <a:buSzTx/>
              <a:buNone/>
            </a:pPr>
            <a:r>
              <a:rPr lang="en-US" altLang="en-US" sz="1600">
                <a:latin typeface="+mj-lt"/>
              </a:rPr>
              <a:t>Store application states in persistent storage with the ability to handle failures gracefully and recover from errors to maintain overall functionality.</a:t>
            </a:r>
            <a:endParaRPr kumimoji="0" lang="en-US" altLang="en-US" sz="2000" b="0" i="0" u="none" strike="noStrike" cap="none" normalizeH="0" baseline="0">
              <a:ln>
                <a:noFill/>
              </a:ln>
              <a:solidFill>
                <a:schemeClr val="tx1"/>
              </a:solidFill>
              <a:effectLst/>
              <a:latin typeface="+mj-lt"/>
            </a:endParaRPr>
          </a:p>
        </p:txBody>
      </p:sp>
    </p:spTree>
    <p:extLst>
      <p:ext uri="{BB962C8B-B14F-4D97-AF65-F5344CB8AC3E}">
        <p14:creationId xmlns:p14="http://schemas.microsoft.com/office/powerpoint/2010/main" val="979498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51DB7-00C9-4F58-D544-CFCEA919ABD9}"/>
              </a:ext>
            </a:extLst>
          </p:cNvPr>
          <p:cNvSpPr>
            <a:spLocks noGrp="1"/>
          </p:cNvSpPr>
          <p:nvPr>
            <p:ph type="title"/>
          </p:nvPr>
        </p:nvSpPr>
        <p:spPr/>
        <p:txBody>
          <a:bodyPr/>
          <a:lstStyle/>
          <a:p>
            <a:r>
              <a:rPr lang="en-US"/>
              <a:t>Tips &amp; Lessons learned (continued)</a:t>
            </a:r>
          </a:p>
        </p:txBody>
      </p:sp>
      <p:sp>
        <p:nvSpPr>
          <p:cNvPr id="3" name="Content Placeholder 2">
            <a:extLst>
              <a:ext uri="{FF2B5EF4-FFF2-40B4-BE49-F238E27FC236}">
                <a16:creationId xmlns:a16="http://schemas.microsoft.com/office/drawing/2014/main" id="{DFFF349E-AF37-7C42-1599-39CFBAD6CF03}"/>
              </a:ext>
            </a:extLst>
          </p:cNvPr>
          <p:cNvSpPr>
            <a:spLocks noGrp="1"/>
          </p:cNvSpPr>
          <p:nvPr>
            <p:ph sz="quarter" idx="27"/>
          </p:nvPr>
        </p:nvSpPr>
        <p:spPr>
          <a:xfrm>
            <a:off x="563565" y="1447800"/>
            <a:ext cx="11064239" cy="4732339"/>
          </a:xfrm>
        </p:spPr>
        <p:txBody>
          <a:bodyPr>
            <a:normAutofit/>
          </a:bodyPr>
          <a:lstStyle/>
          <a:p>
            <a:pPr marL="0" indent="0" defTabSz="914377" eaLnBrk="0" fontAlgn="base" hangingPunct="0">
              <a:spcBef>
                <a:spcPct val="0"/>
              </a:spcBef>
              <a:spcAft>
                <a:spcPct val="0"/>
              </a:spcAft>
              <a:buSzTx/>
              <a:buNone/>
            </a:pPr>
            <a:r>
              <a:rPr kumimoji="0" lang="en-US" altLang="en-US" sz="2400" b="1" i="0" u="none" strike="noStrike" cap="none" normalizeH="0" baseline="0">
                <a:ln>
                  <a:noFill/>
                </a:ln>
                <a:solidFill>
                  <a:schemeClr val="accent2"/>
                </a:solidFill>
                <a:effectLst/>
                <a:latin typeface="Arial" panose="020B0604020202020204" pitchFamily="34" charset="0"/>
              </a:rPr>
              <a:t>Design for scalability</a:t>
            </a:r>
            <a:endParaRPr kumimoji="0" lang="en-US" altLang="en-US" sz="2400" b="0" i="0" u="none" strike="noStrike" cap="none" normalizeH="0" baseline="0">
              <a:ln>
                <a:noFill/>
              </a:ln>
              <a:solidFill>
                <a:schemeClr val="accent2"/>
              </a:solidFill>
              <a:effectLst/>
              <a:latin typeface="Arial" panose="020B0604020202020204" pitchFamily="34" charset="0"/>
            </a:endParaRPr>
          </a:p>
          <a:p>
            <a:pPr marL="0" indent="0" defTabSz="914377" eaLnBrk="0" fontAlgn="base" hangingPunct="0">
              <a:spcBef>
                <a:spcPct val="0"/>
              </a:spcBef>
              <a:spcAft>
                <a:spcPct val="0"/>
              </a:spcAft>
              <a:buSzTx/>
              <a:buNone/>
            </a:pPr>
            <a:r>
              <a:rPr kumimoji="0" lang="en-US" altLang="en-US" sz="2400" b="0" i="0" u="none" strike="noStrike" cap="none" normalizeH="0" baseline="0">
                <a:ln>
                  <a:noFill/>
                </a:ln>
                <a:solidFill>
                  <a:schemeClr val="tx1"/>
                </a:solidFill>
                <a:effectLst/>
                <a:latin typeface="Arial" panose="020B0604020202020204" pitchFamily="34" charset="0"/>
              </a:rPr>
              <a:t>Architect the system to accommodate an increasing number of agents and growing data volumes without performance degradation. Azure Cosmos DB can provide this with instant and dynamic </a:t>
            </a:r>
            <a:r>
              <a:rPr kumimoji="0" lang="en-US" altLang="en-US" sz="2400" b="0" i="0" u="none" strike="noStrike" cap="none" normalizeH="0" baseline="0" err="1">
                <a:ln>
                  <a:noFill/>
                </a:ln>
                <a:solidFill>
                  <a:schemeClr val="tx1"/>
                </a:solidFill>
                <a:effectLst/>
                <a:latin typeface="Arial" panose="020B0604020202020204" pitchFamily="34" charset="0"/>
              </a:rPr>
              <a:t>autoscale</a:t>
            </a:r>
            <a:r>
              <a:rPr kumimoji="0" lang="en-US" altLang="en-US" sz="2400" b="0" i="0" u="none" strike="noStrike" cap="none" normalizeH="0" baseline="0">
                <a:ln>
                  <a:noFill/>
                </a:ln>
                <a:solidFill>
                  <a:schemeClr val="tx1"/>
                </a:solidFill>
                <a:effectLst/>
                <a:latin typeface="Arial" panose="020B0604020202020204" pitchFamily="34" charset="0"/>
              </a:rPr>
              <a:t>.</a:t>
            </a:r>
          </a:p>
          <a:p>
            <a:pPr marL="0" indent="0" defTabSz="914377" eaLnBrk="0" fontAlgn="base" hangingPunct="0">
              <a:spcBef>
                <a:spcPct val="0"/>
              </a:spcBef>
              <a:spcAft>
                <a:spcPct val="0"/>
              </a:spcAft>
              <a:buSzTx/>
              <a:buNone/>
            </a:pPr>
            <a:endParaRPr lang="en-US" altLang="en-US" sz="1800">
              <a:latin typeface="Arial" panose="020B0604020202020204" pitchFamily="34" charset="0"/>
            </a:endParaRPr>
          </a:p>
          <a:p>
            <a:pPr marL="0" indent="0" defTabSz="914377" eaLnBrk="0" fontAlgn="base" hangingPunct="0">
              <a:spcBef>
                <a:spcPct val="0"/>
              </a:spcBef>
              <a:spcAft>
                <a:spcPct val="0"/>
              </a:spcAft>
              <a:buSzTx/>
              <a:buNone/>
            </a:pPr>
            <a:r>
              <a:rPr lang="en-US" altLang="en-US" sz="1800" b="1">
                <a:solidFill>
                  <a:schemeClr val="accent2"/>
                </a:solidFill>
                <a:latin typeface="Arial" panose="020B0604020202020204" pitchFamily="34" charset="0"/>
              </a:rPr>
              <a:t>Prioritize security measures</a:t>
            </a:r>
            <a:endParaRPr lang="en-US" altLang="en-US" sz="1800">
              <a:solidFill>
                <a:schemeClr val="accent2"/>
              </a:solidFill>
              <a:latin typeface="Arial" panose="020B0604020202020204" pitchFamily="34" charset="0"/>
            </a:endParaRPr>
          </a:p>
          <a:p>
            <a:pPr marL="0" indent="0" defTabSz="914377" eaLnBrk="0" fontAlgn="base" hangingPunct="0">
              <a:spcBef>
                <a:spcPct val="0"/>
              </a:spcBef>
              <a:spcAft>
                <a:spcPct val="0"/>
              </a:spcAft>
              <a:buSzTx/>
              <a:buNone/>
            </a:pPr>
            <a:r>
              <a:rPr lang="en-US" altLang="en-US" sz="1800">
                <a:latin typeface="Arial" panose="020B0604020202020204" pitchFamily="34" charset="0"/>
              </a:rPr>
              <a:t>Safeguard inter-agent communications and data storage against unauthorized access and potential breaches using </a:t>
            </a:r>
            <a:r>
              <a:rPr lang="en-US" altLang="en-US" sz="1800" err="1">
                <a:latin typeface="Arial" panose="020B0604020202020204" pitchFamily="34" charset="0"/>
              </a:rPr>
              <a:t>EntraID</a:t>
            </a:r>
            <a:r>
              <a:rPr lang="en-US" altLang="en-US" sz="1800">
                <a:latin typeface="Arial" panose="020B0604020202020204" pitchFamily="34" charset="0"/>
              </a:rPr>
              <a:t> and RBAC for Azure Cosmos DB, Azure OpenAI, and other Azure services</a:t>
            </a:r>
          </a:p>
          <a:p>
            <a:pPr marL="0" indent="0" defTabSz="914377" eaLnBrk="0" fontAlgn="base" hangingPunct="0">
              <a:spcBef>
                <a:spcPct val="0"/>
              </a:spcBef>
              <a:spcAft>
                <a:spcPct val="0"/>
              </a:spcAft>
              <a:buSzTx/>
              <a:buNone/>
            </a:pPr>
            <a:endParaRPr lang="en-US" altLang="en-US" sz="1800">
              <a:latin typeface="Arial" panose="020B0604020202020204" pitchFamily="34" charset="0"/>
            </a:endParaRPr>
          </a:p>
          <a:p>
            <a:pPr marL="0" indent="0" defTabSz="914377" eaLnBrk="0" fontAlgn="base" hangingPunct="0">
              <a:spcBef>
                <a:spcPct val="0"/>
              </a:spcBef>
              <a:spcAft>
                <a:spcPct val="0"/>
              </a:spcAft>
              <a:buSzTx/>
              <a:buNone/>
            </a:pPr>
            <a:r>
              <a:rPr lang="en-US" altLang="en-US" sz="1800" b="1">
                <a:solidFill>
                  <a:schemeClr val="accent2"/>
                </a:solidFill>
                <a:latin typeface="Arial" panose="020B0604020202020204" pitchFamily="34" charset="0"/>
              </a:rPr>
              <a:t>Monitor and analyze </a:t>
            </a:r>
            <a:r>
              <a:rPr lang="en-US" altLang="en-US" sz="2400" b="1">
                <a:solidFill>
                  <a:schemeClr val="accent2"/>
                </a:solidFill>
                <a:latin typeface="Arial" panose="020B0604020202020204" pitchFamily="34" charset="0"/>
              </a:rPr>
              <a:t>s</a:t>
            </a:r>
            <a:r>
              <a:rPr lang="en-US" altLang="en-US" sz="1800" b="1">
                <a:solidFill>
                  <a:schemeClr val="accent2"/>
                </a:solidFill>
                <a:latin typeface="Arial" panose="020B0604020202020204" pitchFamily="34" charset="0"/>
              </a:rPr>
              <a:t>ystem </a:t>
            </a:r>
            <a:r>
              <a:rPr lang="en-US" altLang="en-US" sz="2400" b="1">
                <a:solidFill>
                  <a:schemeClr val="accent2"/>
                </a:solidFill>
                <a:latin typeface="Arial" panose="020B0604020202020204" pitchFamily="34" charset="0"/>
              </a:rPr>
              <a:t>p</a:t>
            </a:r>
            <a:r>
              <a:rPr lang="en-US" altLang="en-US" sz="1800" b="1">
                <a:solidFill>
                  <a:schemeClr val="accent2"/>
                </a:solidFill>
                <a:latin typeface="Arial" panose="020B0604020202020204" pitchFamily="34" charset="0"/>
              </a:rPr>
              <a:t>erformance</a:t>
            </a:r>
            <a:endParaRPr lang="en-US" altLang="en-US" sz="1800">
              <a:solidFill>
                <a:schemeClr val="accent2"/>
              </a:solidFill>
              <a:latin typeface="Arial" panose="020B0604020202020204" pitchFamily="34" charset="0"/>
            </a:endParaRPr>
          </a:p>
          <a:p>
            <a:pPr marL="0" indent="0" defTabSz="914377" eaLnBrk="0" fontAlgn="base" hangingPunct="0">
              <a:spcBef>
                <a:spcPct val="0"/>
              </a:spcBef>
              <a:spcAft>
                <a:spcPct val="0"/>
              </a:spcAft>
              <a:buSzTx/>
              <a:buNone/>
            </a:pPr>
            <a:r>
              <a:rPr lang="en-US" altLang="en-US" sz="1800">
                <a:latin typeface="Arial" panose="020B0604020202020204" pitchFamily="34" charset="0"/>
              </a:rPr>
              <a:t>Continuously track system metrics to identify bottlenecks and optimize agent interactions and data flows.​</a:t>
            </a:r>
          </a:p>
          <a:p>
            <a:pPr marL="0" indent="0" defTabSz="914377" eaLnBrk="0" fontAlgn="base" hangingPunct="0">
              <a:spcBef>
                <a:spcPct val="0"/>
              </a:spcBef>
              <a:spcAft>
                <a:spcPct val="0"/>
              </a:spcAft>
              <a:buSzTx/>
              <a:buNone/>
            </a:pPr>
            <a:endParaRPr lang="en-US" altLang="en-US" sz="1800">
              <a:latin typeface="Arial" panose="020B0604020202020204" pitchFamily="34" charset="0"/>
            </a:endParaRPr>
          </a:p>
          <a:p>
            <a:pPr marL="0" indent="0" defTabSz="914377" eaLnBrk="0" fontAlgn="base" hangingPunct="0">
              <a:spcBef>
                <a:spcPct val="0"/>
              </a:spcBef>
              <a:spcAft>
                <a:spcPct val="0"/>
              </a:spcAft>
              <a:buSzTx/>
              <a:buNone/>
            </a:pPr>
            <a:r>
              <a:rPr lang="en-US" altLang="en-US" sz="1800" b="1">
                <a:solidFill>
                  <a:schemeClr val="accent2"/>
                </a:solidFill>
                <a:latin typeface="Arial" panose="020B0604020202020204" pitchFamily="34" charset="0"/>
              </a:rPr>
              <a:t>Adopt a modular and </a:t>
            </a:r>
            <a:r>
              <a:rPr lang="en-US" altLang="en-US" sz="2400" b="1">
                <a:solidFill>
                  <a:schemeClr val="accent2"/>
                </a:solidFill>
                <a:latin typeface="Arial" panose="020B0604020202020204" pitchFamily="34" charset="0"/>
              </a:rPr>
              <a:t>m</a:t>
            </a:r>
            <a:r>
              <a:rPr lang="en-US" altLang="en-US" sz="1800" b="1">
                <a:solidFill>
                  <a:schemeClr val="accent2"/>
                </a:solidFill>
                <a:latin typeface="Arial" panose="020B0604020202020204" pitchFamily="34" charset="0"/>
              </a:rPr>
              <a:t>aintainable design</a:t>
            </a:r>
            <a:endParaRPr lang="en-US" altLang="en-US" sz="1800">
              <a:solidFill>
                <a:schemeClr val="accent2"/>
              </a:solidFill>
              <a:latin typeface="Arial" panose="020B0604020202020204" pitchFamily="34" charset="0"/>
            </a:endParaRPr>
          </a:p>
          <a:p>
            <a:pPr marL="0" indent="0" defTabSz="914377" eaLnBrk="0" fontAlgn="base" hangingPunct="0">
              <a:spcBef>
                <a:spcPct val="0"/>
              </a:spcBef>
              <a:spcAft>
                <a:spcPct val="0"/>
              </a:spcAft>
              <a:buSzTx/>
              <a:buNone/>
            </a:pPr>
            <a:r>
              <a:rPr lang="en-US" altLang="en-US" sz="1800">
                <a:latin typeface="Arial" panose="020B0604020202020204" pitchFamily="34" charset="0"/>
              </a:rPr>
              <a:t>Structure the application with modular components and tooling to simplify updates, debugging, and integration of new features.</a:t>
            </a:r>
          </a:p>
          <a:p>
            <a:endParaRPr lang="en-US" sz="2400"/>
          </a:p>
        </p:txBody>
      </p:sp>
    </p:spTree>
    <p:extLst>
      <p:ext uri="{BB962C8B-B14F-4D97-AF65-F5344CB8AC3E}">
        <p14:creationId xmlns:p14="http://schemas.microsoft.com/office/powerpoint/2010/main" val="4120491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B611C-C59A-D9E5-FCCA-0A22339F75EB}"/>
              </a:ext>
            </a:extLst>
          </p:cNvPr>
          <p:cNvSpPr>
            <a:spLocks noGrp="1"/>
          </p:cNvSpPr>
          <p:nvPr>
            <p:ph type="title"/>
          </p:nvPr>
        </p:nvSpPr>
        <p:spPr>
          <a:xfrm>
            <a:off x="413017" y="-163203"/>
            <a:ext cx="5682983" cy="3868304"/>
          </a:xfrm>
        </p:spPr>
        <p:txBody>
          <a:bodyPr/>
          <a:lstStyle/>
          <a:p>
            <a:r>
              <a:rPr lang="en-US" sz="3600">
                <a:cs typeface="Segoe UI"/>
              </a:rPr>
              <a:t>Start building </a:t>
            </a:r>
            <a:br>
              <a:rPr lang="en-US" sz="3600">
                <a:cs typeface="Segoe UI"/>
              </a:rPr>
            </a:br>
            <a:r>
              <a:rPr lang="en-US" sz="3600">
                <a:cs typeface="Segoe UI"/>
              </a:rPr>
              <a:t>agentic apps with Azure Cosmos DB!</a:t>
            </a:r>
            <a:endParaRPr lang="en-US" sz="3600"/>
          </a:p>
        </p:txBody>
      </p:sp>
      <p:sp>
        <p:nvSpPr>
          <p:cNvPr id="3" name="Text Placeholder 5">
            <a:extLst>
              <a:ext uri="{FF2B5EF4-FFF2-40B4-BE49-F238E27FC236}">
                <a16:creationId xmlns:a16="http://schemas.microsoft.com/office/drawing/2014/main" id="{CE779750-8E43-5916-B31E-30A754C6F88E}"/>
              </a:ext>
            </a:extLst>
          </p:cNvPr>
          <p:cNvSpPr txBox="1">
            <a:spLocks/>
          </p:cNvSpPr>
          <p:nvPr/>
        </p:nvSpPr>
        <p:spPr>
          <a:xfrm>
            <a:off x="5651574" y="842296"/>
            <a:ext cx="5682982" cy="6853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Sans Text Semilight" pitchFamily="2" charset="0"/>
                <a:ea typeface="+mn-ea"/>
                <a:cs typeface="Segoe Sans Text Semi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Sans Text Semilight" pitchFamily="2" charset="0"/>
              </a:rPr>
              <a:t>Multi-agent Workshop</a:t>
            </a:r>
            <a:br>
              <a:rPr kumimoji="0" lang="en-US" sz="2800" b="0" i="0" u="none" strike="noStrike" kern="1200" cap="none" spc="0" normalizeH="0" baseline="0" noProof="0">
                <a:ln>
                  <a:noFill/>
                </a:ln>
                <a:solidFill>
                  <a:srgbClr val="000000"/>
                </a:solidFill>
                <a:effectLst/>
                <a:uLnTx/>
                <a:uFillTx/>
                <a:latin typeface="Segoe UI Semibold"/>
                <a:ea typeface="+mn-ea"/>
                <a:cs typeface="Segoe Sans Text Semilight" pitchFamily="2" charset="0"/>
              </a:rPr>
            </a:br>
            <a:r>
              <a:rPr kumimoji="0" lang="en-US" sz="2000" b="0" i="0" u="none" strike="noStrike" kern="1200" cap="none" spc="0" normalizeH="0" baseline="0" noProof="0">
                <a:ln>
                  <a:noFill/>
                </a:ln>
                <a:solidFill>
                  <a:srgbClr val="00B0F0"/>
                </a:solidFill>
                <a:effectLst/>
                <a:uLnTx/>
                <a:uFillTx/>
                <a:latin typeface="Segoe UI Semibold"/>
                <a:ea typeface="+mn-ea"/>
                <a:cs typeface="Segoe Sans Text Semilight" pitchFamily="2" charset="0"/>
                <a:hlinkClick r:id="rId2">
                  <a:extLst>
                    <a:ext uri="{A12FA001-AC4F-418D-AE19-62706E023703}">
                      <ahyp:hlinkClr xmlns:ahyp="http://schemas.microsoft.com/office/drawing/2018/hyperlinkcolor" val="tx"/>
                    </a:ext>
                  </a:extLst>
                </a:hlinkClick>
              </a:rPr>
              <a:t>aka.ms/CosmosDB/BankingAgentWorkshop</a:t>
            </a:r>
            <a:r>
              <a:rPr kumimoji="0" lang="en-US" sz="2000" b="0" i="0" u="none" strike="noStrike" kern="1200" cap="none" spc="0" normalizeH="0" baseline="0" noProof="0">
                <a:ln>
                  <a:noFill/>
                </a:ln>
                <a:solidFill>
                  <a:srgbClr val="00B0F0"/>
                </a:solidFill>
                <a:effectLst/>
                <a:uLnTx/>
                <a:uFillTx/>
                <a:latin typeface="Segoe UI Semibold"/>
                <a:ea typeface="+mn-ea"/>
                <a:cs typeface="Segoe Sans Text Semilight" pitchFamily="2" charset="0"/>
              </a:rPr>
              <a:t> </a:t>
            </a:r>
            <a:endParaRPr kumimoji="0" lang="en-US" sz="2800" b="0" i="0" u="none" strike="noStrike" kern="1200" cap="none" spc="0" normalizeH="0" baseline="0" noProof="0">
              <a:ln>
                <a:noFill/>
              </a:ln>
              <a:solidFill>
                <a:srgbClr val="00B0F0"/>
              </a:solidFill>
              <a:effectLst/>
              <a:uLnTx/>
              <a:uFillTx/>
              <a:latin typeface="Segoe UI Semibold"/>
              <a:ea typeface="+mn-ea"/>
              <a:cs typeface="Segoe Sans Text Semilight" pitchFamily="2" charset="0"/>
            </a:endParaRPr>
          </a:p>
        </p:txBody>
      </p:sp>
      <p:grpSp>
        <p:nvGrpSpPr>
          <p:cNvPr id="14" name="Group 13">
            <a:extLst>
              <a:ext uri="{FF2B5EF4-FFF2-40B4-BE49-F238E27FC236}">
                <a16:creationId xmlns:a16="http://schemas.microsoft.com/office/drawing/2014/main" id="{B55704CE-045B-BDC0-9739-FB594B28E04B}"/>
              </a:ext>
            </a:extLst>
          </p:cNvPr>
          <p:cNvGrpSpPr/>
          <p:nvPr/>
        </p:nvGrpSpPr>
        <p:grpSpPr>
          <a:xfrm>
            <a:off x="5651574" y="2304268"/>
            <a:ext cx="5225781" cy="685329"/>
            <a:chOff x="4300208" y="289119"/>
            <a:chExt cx="5225781" cy="685329"/>
          </a:xfrm>
        </p:grpSpPr>
        <p:sp>
          <p:nvSpPr>
            <p:cNvPr id="12" name="Text Placeholder 7">
              <a:extLst>
                <a:ext uri="{FF2B5EF4-FFF2-40B4-BE49-F238E27FC236}">
                  <a16:creationId xmlns:a16="http://schemas.microsoft.com/office/drawing/2014/main" id="{54FE670C-9829-4834-E00A-8A27B3AF6A0D}"/>
                </a:ext>
              </a:extLst>
            </p:cNvPr>
            <p:cNvSpPr txBox="1">
              <a:spLocks/>
            </p:cNvSpPr>
            <p:nvPr/>
          </p:nvSpPr>
          <p:spPr>
            <a:xfrm>
              <a:off x="4300208" y="289119"/>
              <a:ext cx="5225781" cy="68532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Try Cosmos DB for Free!</a:t>
              </a:r>
            </a:p>
          </p:txBody>
        </p:sp>
        <p:sp>
          <p:nvSpPr>
            <p:cNvPr id="13" name="Text Placeholder 8">
              <a:extLst>
                <a:ext uri="{FF2B5EF4-FFF2-40B4-BE49-F238E27FC236}">
                  <a16:creationId xmlns:a16="http://schemas.microsoft.com/office/drawing/2014/main" id="{41C3E364-2A89-FB57-FB44-A5879EFD1AFE}"/>
                </a:ext>
              </a:extLst>
            </p:cNvPr>
            <p:cNvSpPr txBox="1">
              <a:spLocks/>
            </p:cNvSpPr>
            <p:nvPr/>
          </p:nvSpPr>
          <p:spPr>
            <a:xfrm>
              <a:off x="4300208" y="702542"/>
              <a:ext cx="5225781" cy="25456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B0F0"/>
                  </a:solidFill>
                  <a:effectLst/>
                  <a:uLnTx/>
                  <a:uFillTx/>
                  <a:latin typeface="Segoe UI Semibold"/>
                  <a:ea typeface="+mn-ea"/>
                  <a:cs typeface="Segoe UI" panose="020B0502040204020203" pitchFamily="34" charset="0"/>
                </a:rPr>
                <a:t>a</a:t>
              </a:r>
              <a:r>
                <a:rPr kumimoji="0" lang="en-US" sz="2000" b="0" i="0" u="none" strike="noStrike" kern="1200" cap="none" spc="-50" normalizeH="0" baseline="0" noProof="0">
                  <a:ln w="3175">
                    <a:noFill/>
                  </a:ln>
                  <a:solidFill>
                    <a:srgbClr val="00B0F0"/>
                  </a:solidFill>
                  <a:effectLst/>
                  <a:uLnTx/>
                  <a:uFillTx/>
                  <a:latin typeface="Segoe UI Semibold"/>
                  <a:ea typeface="+mn-ea"/>
                  <a:cs typeface="Segoe UI" panose="020B0502040204020203" pitchFamily="34" charset="0"/>
                </a:rPr>
                <a:t>ka.ms/TryCosmos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endParaRPr>
            </a:p>
          </p:txBody>
        </p:sp>
      </p:grpSp>
      <p:grpSp>
        <p:nvGrpSpPr>
          <p:cNvPr id="20" name="Group 19">
            <a:extLst>
              <a:ext uri="{FF2B5EF4-FFF2-40B4-BE49-F238E27FC236}">
                <a16:creationId xmlns:a16="http://schemas.microsoft.com/office/drawing/2014/main" id="{D29D092A-4CB9-75AC-B758-A7FA3F996980}"/>
              </a:ext>
            </a:extLst>
          </p:cNvPr>
          <p:cNvGrpSpPr/>
          <p:nvPr/>
        </p:nvGrpSpPr>
        <p:grpSpPr>
          <a:xfrm>
            <a:off x="5651574" y="3616914"/>
            <a:ext cx="7395301" cy="900773"/>
            <a:chOff x="335535" y="5056099"/>
            <a:chExt cx="6816436" cy="900773"/>
          </a:xfrm>
        </p:grpSpPr>
        <p:sp>
          <p:nvSpPr>
            <p:cNvPr id="17" name="Text Placeholder 5">
              <a:extLst>
                <a:ext uri="{FF2B5EF4-FFF2-40B4-BE49-F238E27FC236}">
                  <a16:creationId xmlns:a16="http://schemas.microsoft.com/office/drawing/2014/main" id="{88B566B5-EBF0-0D53-780F-A4D4B3695307}"/>
                </a:ext>
              </a:extLst>
            </p:cNvPr>
            <p:cNvSpPr txBox="1">
              <a:spLocks/>
            </p:cNvSpPr>
            <p:nvPr/>
          </p:nvSpPr>
          <p:spPr>
            <a:xfrm>
              <a:off x="335535" y="5056099"/>
              <a:ext cx="5309567" cy="685329"/>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Tx/>
                <a:buNone/>
                <a:defRPr sz="1400" b="0" i="0" kern="1200">
                  <a:solidFill>
                    <a:schemeClr val="tx1"/>
                  </a:solidFill>
                  <a:latin typeface="Segoe Sans Text Semilight" pitchFamily="2" charset="0"/>
                  <a:ea typeface="+mn-ea"/>
                  <a:cs typeface="Segoe Sans Text Semilight" pitchFamily="2" charset="0"/>
                </a:defRPr>
              </a:lvl1pPr>
              <a:lvl2pPr marL="450850" indent="-179388" algn="l" defTabSz="914400" rtl="0" eaLnBrk="1" latinLnBrk="0" hangingPunct="1">
                <a:lnSpc>
                  <a:spcPct val="90000"/>
                </a:lnSpc>
                <a:spcBef>
                  <a:spcPts val="500"/>
                </a:spcBef>
                <a:buFont typeface="Arial" panose="020B0604020202020204" pitchFamily="34" charset="0"/>
                <a:buChar char="•"/>
                <a:tabLst/>
                <a:defRPr sz="1800" b="0" i="0" kern="1200">
                  <a:solidFill>
                    <a:schemeClr val="tx1"/>
                  </a:solidFill>
                  <a:latin typeface="+mn-lt"/>
                  <a:ea typeface="+mn-ea"/>
                  <a:cs typeface="Segoe UI" panose="020B0502040204020203" pitchFamily="34" charset="0"/>
                </a:defRPr>
              </a:lvl2pPr>
              <a:lvl3pPr marL="673100" indent="-179388" algn="l" defTabSz="914400" rtl="0" eaLnBrk="1" latinLnBrk="0" hangingPunct="1">
                <a:lnSpc>
                  <a:spcPct val="90000"/>
                </a:lnSpc>
                <a:spcBef>
                  <a:spcPts val="500"/>
                </a:spcBef>
                <a:buFont typeface="Arial" panose="020B0604020202020204" pitchFamily="34" charset="0"/>
                <a:buChar char="•"/>
                <a:tabLst/>
                <a:defRPr sz="1600" b="0" i="0" kern="1200">
                  <a:solidFill>
                    <a:schemeClr val="tx1"/>
                  </a:solidFill>
                  <a:latin typeface="+mn-lt"/>
                  <a:ea typeface="+mn-ea"/>
                  <a:cs typeface="Segoe UI" panose="020B0502040204020203" pitchFamily="34" charset="0"/>
                </a:defRPr>
              </a:lvl3pPr>
              <a:lvl4pPr marL="893763" indent="-177800" algn="l" defTabSz="914400" rtl="0" eaLnBrk="1" latinLnBrk="0" hangingPunct="1">
                <a:lnSpc>
                  <a:spcPct val="90000"/>
                </a:lnSpc>
                <a:spcBef>
                  <a:spcPts val="500"/>
                </a:spcBef>
                <a:buFont typeface="Arial" panose="020B0604020202020204" pitchFamily="34" charset="0"/>
                <a:buChar char="•"/>
                <a:tabLst/>
                <a:defRPr sz="1400" b="0" i="0" kern="1200">
                  <a:solidFill>
                    <a:schemeClr val="tx1"/>
                  </a:solidFill>
                  <a:latin typeface="+mn-lt"/>
                  <a:ea typeface="+mn-ea"/>
                  <a:cs typeface="Segoe UI" panose="020B0502040204020203" pitchFamily="34" charset="0"/>
                </a:defRPr>
              </a:lvl4pPr>
              <a:lvl5pPr marL="1116013" indent="-179388" algn="l" defTabSz="914400" rtl="0" eaLnBrk="1" latinLnBrk="0" hangingPunct="1">
                <a:lnSpc>
                  <a:spcPct val="90000"/>
                </a:lnSpc>
                <a:spcBef>
                  <a:spcPts val="500"/>
                </a:spcBef>
                <a:buFont typeface="Arial" panose="020B0604020202020204" pitchFamily="34" charset="0"/>
                <a:buChar char="•"/>
                <a:tabLst/>
                <a:defRPr sz="1200" b="0" i="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Tx/>
                <a:buNone/>
                <a:tabLst/>
                <a:defRPr/>
              </a:pPr>
              <a:r>
                <a:rPr kumimoji="0" lang="en-US" sz="2800" b="0" i="0" u="none" strike="noStrike" kern="1200" cap="none" spc="0" normalizeH="0" baseline="0" noProof="0">
                  <a:ln>
                    <a:noFill/>
                  </a:ln>
                  <a:solidFill>
                    <a:srgbClr val="000000"/>
                  </a:solidFill>
                  <a:effectLst/>
                  <a:uLnTx/>
                  <a:uFillTx/>
                  <a:latin typeface="Segoe UI Semibold"/>
                  <a:ea typeface="+mn-ea"/>
                  <a:cs typeface="Segoe Sans Text Semilight" pitchFamily="2" charset="0"/>
                </a:rPr>
                <a:t>Azure Cosmos DB Samples Gallery</a:t>
              </a:r>
            </a:p>
          </p:txBody>
        </p:sp>
        <p:sp>
          <p:nvSpPr>
            <p:cNvPr id="19" name="TextBox 18">
              <a:extLst>
                <a:ext uri="{FF2B5EF4-FFF2-40B4-BE49-F238E27FC236}">
                  <a16:creationId xmlns:a16="http://schemas.microsoft.com/office/drawing/2014/main" id="{DE97810C-AEC8-DC18-0471-74704CCA6403}"/>
                </a:ext>
              </a:extLst>
            </p:cNvPr>
            <p:cNvSpPr txBox="1"/>
            <p:nvPr/>
          </p:nvSpPr>
          <p:spPr>
            <a:xfrm>
              <a:off x="335535" y="5556762"/>
              <a:ext cx="681643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B0F0"/>
                  </a:solidFill>
                  <a:effectLst/>
                  <a:uLnTx/>
                  <a:uFillTx/>
                  <a:latin typeface="Segoe UI Semibold"/>
                  <a:ea typeface="+mn-ea"/>
                  <a:cs typeface="+mn-cs"/>
                </a:rPr>
                <a:t>aka.ms/AzureCosmosDB/Gallery/AI</a:t>
              </a:r>
              <a:endParaRPr kumimoji="0" lang="en-US" sz="2000" b="0" i="0" u="none" strike="noStrike" kern="1200" cap="none" spc="-50" normalizeH="0" baseline="0" noProof="0">
                <a:ln w="3175">
                  <a:noFill/>
                </a:ln>
                <a:solidFill>
                  <a:srgbClr val="00B0F0"/>
                </a:solidFill>
                <a:effectLst/>
                <a:uLnTx/>
                <a:uFillTx/>
                <a:latin typeface="Segoe UI Semibold"/>
                <a:ea typeface="+mn-ea"/>
                <a:cs typeface="Segoe UI" pitchFamily="34" charset="0"/>
              </a:endParaRPr>
            </a:p>
          </p:txBody>
        </p:sp>
      </p:grpSp>
    </p:spTree>
    <p:extLst>
      <p:ext uri="{BB962C8B-B14F-4D97-AF65-F5344CB8AC3E}">
        <p14:creationId xmlns:p14="http://schemas.microsoft.com/office/powerpoint/2010/main" val="2982817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9630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E8540-E04C-8661-43F9-FA5490B4F9D2}"/>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E6131642-B9E3-AE2F-6A41-8858E4B294ED}"/>
              </a:ext>
            </a:extLst>
          </p:cNvPr>
          <p:cNvSpPr>
            <a:spLocks noGrp="1"/>
          </p:cNvSpPr>
          <p:nvPr>
            <p:ph type="title"/>
          </p:nvPr>
        </p:nvSpPr>
        <p:spPr>
          <a:xfrm>
            <a:off x="586740" y="193963"/>
            <a:ext cx="11018520" cy="553999"/>
          </a:xfrm>
        </p:spPr>
        <p:txBody>
          <a:bodyPr/>
          <a:lstStyle/>
          <a:p>
            <a:r>
              <a:rPr lang="en-US"/>
              <a:t>A lot of patterns for building AI apps with LLMs</a:t>
            </a:r>
          </a:p>
        </p:txBody>
      </p:sp>
      <p:sp>
        <p:nvSpPr>
          <p:cNvPr id="7" name="Text Placeholder 4">
            <a:extLst>
              <a:ext uri="{FF2B5EF4-FFF2-40B4-BE49-F238E27FC236}">
                <a16:creationId xmlns:a16="http://schemas.microsoft.com/office/drawing/2014/main" id="{B8A0383C-DBB2-A5B2-6E4B-11CAFE594DAB}"/>
              </a:ext>
            </a:extLst>
          </p:cNvPr>
          <p:cNvSpPr txBox="1">
            <a:spLocks/>
          </p:cNvSpPr>
          <p:nvPr/>
        </p:nvSpPr>
        <p:spPr>
          <a:xfrm>
            <a:off x="1080394" y="2444115"/>
            <a:ext cx="7104783" cy="19697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i="1"/>
              <a:t>“LLMs perform diffused information retrieval given a prompt - they are basically databases, indeed, a new form of database</a:t>
            </a:r>
            <a:r>
              <a:rPr lang="en-US"/>
              <a:t>”</a:t>
            </a:r>
          </a:p>
        </p:txBody>
      </p:sp>
      <p:sp>
        <p:nvSpPr>
          <p:cNvPr id="9" name="Text Placeholder 6">
            <a:extLst>
              <a:ext uri="{FF2B5EF4-FFF2-40B4-BE49-F238E27FC236}">
                <a16:creationId xmlns:a16="http://schemas.microsoft.com/office/drawing/2014/main" id="{6E2CD42C-A020-96A2-EE30-DCFDC1A14515}"/>
              </a:ext>
            </a:extLst>
          </p:cNvPr>
          <p:cNvSpPr txBox="1">
            <a:spLocks/>
          </p:cNvSpPr>
          <p:nvPr/>
        </p:nvSpPr>
        <p:spPr>
          <a:xfrm>
            <a:off x="1175600" y="4044554"/>
            <a:ext cx="4173857" cy="73866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Tim Scarfe – Machine Learning Street   Talk (no.1 most subscribed YouTube channel for Machine Learning)</a:t>
            </a:r>
          </a:p>
        </p:txBody>
      </p:sp>
      <p:sp>
        <p:nvSpPr>
          <p:cNvPr id="10" name="Title 2">
            <a:extLst>
              <a:ext uri="{FF2B5EF4-FFF2-40B4-BE49-F238E27FC236}">
                <a16:creationId xmlns:a16="http://schemas.microsoft.com/office/drawing/2014/main" id="{6E9B4C5E-3DA1-8249-3605-4D5B3A311FC1}"/>
              </a:ext>
            </a:extLst>
          </p:cNvPr>
          <p:cNvSpPr txBox="1">
            <a:spLocks/>
          </p:cNvSpPr>
          <p:nvPr/>
        </p:nvSpPr>
        <p:spPr>
          <a:xfrm>
            <a:off x="586741" y="1073267"/>
            <a:ext cx="5878455"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defTabSz="932719">
              <a:defRPr/>
            </a:pPr>
            <a:r>
              <a:rPr lang="en-GB" spc="-51">
                <a:latin typeface="Segoe Sans Text Semibold"/>
              </a:rPr>
              <a:t>What are they all driving at?</a:t>
            </a:r>
          </a:p>
        </p:txBody>
      </p:sp>
    </p:spTree>
    <p:extLst>
      <p:ext uri="{BB962C8B-B14F-4D97-AF65-F5344CB8AC3E}">
        <p14:creationId xmlns:p14="http://schemas.microsoft.com/office/powerpoint/2010/main" val="2512110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98618-397C-4BB9-7ED2-49ECDBA69C3D}"/>
            </a:ext>
          </a:extLst>
        </p:cNvPr>
        <p:cNvGrpSpPr/>
        <p:nvPr/>
      </p:nvGrpSpPr>
      <p:grpSpPr>
        <a:xfrm>
          <a:off x="0" y="0"/>
          <a:ext cx="0" cy="0"/>
          <a:chOff x="0" y="0"/>
          <a:chExt cx="0" cy="0"/>
        </a:xfrm>
      </p:grpSpPr>
      <p:sp useBgFill="1">
        <p:nvSpPr>
          <p:cNvPr id="5" name="Title 46">
            <a:extLst>
              <a:ext uri="{FF2B5EF4-FFF2-40B4-BE49-F238E27FC236}">
                <a16:creationId xmlns:a16="http://schemas.microsoft.com/office/drawing/2014/main" id="{42FF090B-DB97-ACCF-A32B-D06B7E769526}"/>
              </a:ext>
            </a:extLst>
          </p:cNvPr>
          <p:cNvSpPr>
            <a:spLocks noGrp="1"/>
          </p:cNvSpPr>
          <p:nvPr>
            <p:ph type="title"/>
          </p:nvPr>
        </p:nvSpPr>
        <p:spPr/>
        <p:txBody>
          <a:bodyPr/>
          <a:lstStyle/>
          <a:p>
            <a:r>
              <a:rPr lang="en-US"/>
              <a:t>Let’s compare the old and the new “database”…</a:t>
            </a:r>
          </a:p>
        </p:txBody>
      </p:sp>
      <p:sp>
        <p:nvSpPr>
          <p:cNvPr id="6" name="Text Placeholder 5">
            <a:extLst>
              <a:ext uri="{FF2B5EF4-FFF2-40B4-BE49-F238E27FC236}">
                <a16:creationId xmlns:a16="http://schemas.microsoft.com/office/drawing/2014/main" id="{E0D3A677-CF43-109D-2438-8CFD128F4C25}"/>
              </a:ext>
            </a:extLst>
          </p:cNvPr>
          <p:cNvSpPr txBox="1">
            <a:spLocks/>
          </p:cNvSpPr>
          <p:nvPr/>
        </p:nvSpPr>
        <p:spPr>
          <a:xfrm>
            <a:off x="584201" y="1436690"/>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Traditional database</a:t>
            </a:r>
          </a:p>
        </p:txBody>
      </p:sp>
      <p:sp>
        <p:nvSpPr>
          <p:cNvPr id="8" name="Text Placeholder 3">
            <a:extLst>
              <a:ext uri="{FF2B5EF4-FFF2-40B4-BE49-F238E27FC236}">
                <a16:creationId xmlns:a16="http://schemas.microsoft.com/office/drawing/2014/main" id="{E0078505-2872-5F82-0BAA-8EE1FC06E455}"/>
              </a:ext>
            </a:extLst>
          </p:cNvPr>
          <p:cNvSpPr txBox="1">
            <a:spLocks/>
          </p:cNvSpPr>
          <p:nvPr/>
        </p:nvSpPr>
        <p:spPr>
          <a:xfrm>
            <a:off x="584200" y="2084389"/>
            <a:ext cx="5119915" cy="25906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Input: </a:t>
            </a:r>
          </a:p>
          <a:p>
            <a:pPr marL="0" indent="0">
              <a:buNone/>
            </a:pPr>
            <a:r>
              <a:rPr lang="en-US" sz="2000">
                <a:solidFill>
                  <a:srgbClr val="FF0000"/>
                </a:solidFill>
              </a:rPr>
              <a:t>Highly structured and rigid query language as input (SQL or some derivative)</a:t>
            </a:r>
          </a:p>
          <a:p>
            <a:pPr marL="0" indent="0">
              <a:buNone/>
            </a:pPr>
            <a:endParaRPr lang="en-US" sz="2400">
              <a:solidFill>
                <a:schemeClr val="bg1"/>
              </a:solidFill>
              <a:sym typeface="Wingdings" panose="05000000000000000000" pitchFamily="2" charset="2"/>
            </a:endParaRPr>
          </a:p>
          <a:p>
            <a:pPr marL="0" indent="0">
              <a:buNone/>
            </a:pPr>
            <a:r>
              <a:rPr lang="en-US" sz="2000">
                <a:sym typeface="Wingdings" panose="05000000000000000000" pitchFamily="2" charset="2"/>
              </a:rPr>
              <a:t>Output: </a:t>
            </a:r>
          </a:p>
          <a:p>
            <a:pPr marL="0" indent="0">
              <a:buNone/>
            </a:pPr>
            <a:r>
              <a:rPr lang="en-US" sz="2000">
                <a:solidFill>
                  <a:srgbClr val="00B050"/>
                </a:solidFill>
                <a:sym typeface="Wingdings" panose="05000000000000000000" pitchFamily="2" charset="2"/>
              </a:rPr>
              <a:t>100% a</a:t>
            </a:r>
            <a:r>
              <a:rPr lang="en-US" sz="2000">
                <a:solidFill>
                  <a:srgbClr val="00B050"/>
                </a:solidFill>
              </a:rPr>
              <a:t>ccurate/deterministic outputs</a:t>
            </a:r>
          </a:p>
        </p:txBody>
      </p:sp>
      <p:sp>
        <p:nvSpPr>
          <p:cNvPr id="11" name="Text Placeholder 11">
            <a:extLst>
              <a:ext uri="{FF2B5EF4-FFF2-40B4-BE49-F238E27FC236}">
                <a16:creationId xmlns:a16="http://schemas.microsoft.com/office/drawing/2014/main" id="{0F580B4E-7722-4139-A38F-5B203FA3B96F}"/>
              </a:ext>
            </a:extLst>
          </p:cNvPr>
          <p:cNvSpPr txBox="1">
            <a:spLocks/>
          </p:cNvSpPr>
          <p:nvPr/>
        </p:nvSpPr>
        <p:spPr>
          <a:xfrm>
            <a:off x="6397626" y="1436690"/>
            <a:ext cx="5219700" cy="43088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t>LLM</a:t>
            </a:r>
          </a:p>
        </p:txBody>
      </p:sp>
      <p:sp>
        <p:nvSpPr>
          <p:cNvPr id="12" name="Text Placeholder 4">
            <a:extLst>
              <a:ext uri="{FF2B5EF4-FFF2-40B4-BE49-F238E27FC236}">
                <a16:creationId xmlns:a16="http://schemas.microsoft.com/office/drawing/2014/main" id="{7EE04A8E-B0E9-7494-5E73-416A7F54A9AB}"/>
              </a:ext>
            </a:extLst>
          </p:cNvPr>
          <p:cNvSpPr txBox="1">
            <a:spLocks/>
          </p:cNvSpPr>
          <p:nvPr/>
        </p:nvSpPr>
        <p:spPr>
          <a:xfrm>
            <a:off x="6397626" y="2084390"/>
            <a:ext cx="5322661" cy="369331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t>Input: </a:t>
            </a:r>
          </a:p>
          <a:p>
            <a:pPr marL="0" indent="0">
              <a:buNone/>
            </a:pPr>
            <a:r>
              <a:rPr lang="en-US" sz="2000">
                <a:solidFill>
                  <a:srgbClr val="00B050"/>
                </a:solidFill>
              </a:rPr>
              <a:t>Highly Flexible (human language) query</a:t>
            </a:r>
          </a:p>
          <a:p>
            <a:pPr marL="0" indent="0">
              <a:buNone/>
            </a:pPr>
            <a:endParaRPr lang="en-US" sz="2400">
              <a:solidFill>
                <a:schemeClr val="bg1"/>
              </a:solidFill>
              <a:sym typeface="Wingdings" panose="05000000000000000000" pitchFamily="2" charset="2"/>
            </a:endParaRPr>
          </a:p>
          <a:p>
            <a:pPr marL="0" indent="0">
              <a:buNone/>
            </a:pPr>
            <a:endParaRPr lang="en-US" sz="1800">
              <a:solidFill>
                <a:schemeClr val="bg1"/>
              </a:solidFill>
              <a:sym typeface="Wingdings" panose="05000000000000000000" pitchFamily="2" charset="2"/>
            </a:endParaRPr>
          </a:p>
          <a:p>
            <a:pPr marL="0" indent="0">
              <a:buNone/>
            </a:pPr>
            <a:r>
              <a:rPr lang="en-US" sz="2000">
                <a:sym typeface="Wingdings" panose="05000000000000000000" pitchFamily="2" charset="2"/>
              </a:rPr>
              <a:t>Output: </a:t>
            </a:r>
          </a:p>
          <a:p>
            <a:pPr marL="0" indent="0">
              <a:buNone/>
            </a:pPr>
            <a:r>
              <a:rPr lang="en-US" sz="2000">
                <a:solidFill>
                  <a:srgbClr val="FFC000"/>
                </a:solidFill>
                <a:sym typeface="Wingdings" panose="05000000000000000000" pitchFamily="2" charset="2"/>
              </a:rPr>
              <a:t>Not 100% a</a:t>
            </a:r>
            <a:r>
              <a:rPr lang="en-US" sz="2000">
                <a:solidFill>
                  <a:srgbClr val="FFC000"/>
                </a:solidFill>
              </a:rPr>
              <a:t>ccurate/deterministic (but often very close, and this can be fine-tuned)</a:t>
            </a:r>
          </a:p>
        </p:txBody>
      </p:sp>
      <p:sp>
        <p:nvSpPr>
          <p:cNvPr id="13" name="TextBox 12">
            <a:extLst>
              <a:ext uri="{FF2B5EF4-FFF2-40B4-BE49-F238E27FC236}">
                <a16:creationId xmlns:a16="http://schemas.microsoft.com/office/drawing/2014/main" id="{6A4E0306-7D6F-C570-D834-855C3F8AAD9D}"/>
              </a:ext>
            </a:extLst>
          </p:cNvPr>
          <p:cNvSpPr txBox="1"/>
          <p:nvPr/>
        </p:nvSpPr>
        <p:spPr>
          <a:xfrm>
            <a:off x="1679914" y="5224158"/>
            <a:ext cx="8247975" cy="861774"/>
          </a:xfrm>
          <a:prstGeom prst="rect">
            <a:avLst/>
          </a:prstGeom>
          <a:noFill/>
        </p:spPr>
        <p:txBody>
          <a:bodyPr wrap="square" lIns="0" tIns="0" rIns="0" bIns="0" rtlCol="0">
            <a:spAutoFit/>
          </a:bodyPr>
          <a:lstStyle/>
          <a:p>
            <a:pPr defTabSz="457189">
              <a:defRPr/>
            </a:pPr>
            <a:r>
              <a:rPr lang="en-GB" sz="2800">
                <a:solidFill>
                  <a:srgbClr val="FFC000"/>
                </a:solidFill>
                <a:latin typeface="Segoe Sans Text"/>
              </a:rPr>
              <a:t>Fine tuning of output accuracy and predictability is one of the primary goals of all emergent patterns </a:t>
            </a:r>
          </a:p>
        </p:txBody>
      </p:sp>
    </p:spTree>
    <p:extLst>
      <p:ext uri="{BB962C8B-B14F-4D97-AF65-F5344CB8AC3E}">
        <p14:creationId xmlns:p14="http://schemas.microsoft.com/office/powerpoint/2010/main" val="391501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fade">
                                      <p:cBhvr>
                                        <p:cTn id="15" dur="500"/>
                                        <p:tgtEl>
                                          <p:spTgt spid="8">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8">
                                            <p:txEl>
                                              <p:pRg st="1" end="1"/>
                                            </p:txEl>
                                          </p:spTgt>
                                        </p:tgtEl>
                                        <p:attrNameLst>
                                          <p:attrName>style.visibility</p:attrName>
                                        </p:attrNameLst>
                                      </p:cBhvr>
                                      <p:to>
                                        <p:strVal val="visible"/>
                                      </p:to>
                                    </p:set>
                                    <p:animEffect transition="in" filter="fade">
                                      <p:cBhvr>
                                        <p:cTn id="18" dur="500"/>
                                        <p:tgtEl>
                                          <p:spTgt spid="8">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xEl>
                                              <p:pRg st="3" end="3"/>
                                            </p:txEl>
                                          </p:spTgt>
                                        </p:tgtEl>
                                        <p:attrNameLst>
                                          <p:attrName>style.visibility</p:attrName>
                                        </p:attrNameLst>
                                      </p:cBhvr>
                                      <p:to>
                                        <p:strVal val="visible"/>
                                      </p:to>
                                    </p:set>
                                    <p:animEffect transition="in" filter="fade">
                                      <p:cBhvr>
                                        <p:cTn id="23" dur="500"/>
                                        <p:tgtEl>
                                          <p:spTgt spid="8">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8">
                                            <p:txEl>
                                              <p:pRg st="4" end="4"/>
                                            </p:txEl>
                                          </p:spTgt>
                                        </p:tgtEl>
                                        <p:attrNameLst>
                                          <p:attrName>style.visibility</p:attrName>
                                        </p:attrNameLst>
                                      </p:cBhvr>
                                      <p:to>
                                        <p:strVal val="visible"/>
                                      </p:to>
                                    </p:set>
                                    <p:animEffect transition="in" filter="fade">
                                      <p:cBhvr>
                                        <p:cTn id="26" dur="500"/>
                                        <p:tgtEl>
                                          <p:spTgt spid="8">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fade">
                                      <p:cBhvr>
                                        <p:cTn id="34" dur="500"/>
                                        <p:tgtEl>
                                          <p:spTgt spid="1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
                                            <p:txEl>
                                              <p:pRg st="4" end="4"/>
                                            </p:txEl>
                                          </p:spTgt>
                                        </p:tgtEl>
                                        <p:attrNameLst>
                                          <p:attrName>style.visibility</p:attrName>
                                        </p:attrNameLst>
                                      </p:cBhvr>
                                      <p:to>
                                        <p:strVal val="visible"/>
                                      </p:to>
                                    </p:set>
                                    <p:animEffect transition="in" filter="fade">
                                      <p:cBhvr>
                                        <p:cTn id="39" dur="500"/>
                                        <p:tgtEl>
                                          <p:spTgt spid="12">
                                            <p:txEl>
                                              <p:pRg st="4" end="4"/>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Effect transition="in" filter="fade">
                                      <p:cBhvr>
                                        <p:cTn id="42" dur="500"/>
                                        <p:tgtEl>
                                          <p:spTgt spid="12">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3">
                                            <p:txEl>
                                              <p:pRg st="0" end="0"/>
                                            </p:txEl>
                                          </p:spTgt>
                                        </p:tgtEl>
                                        <p:attrNameLst>
                                          <p:attrName>style.visibility</p:attrName>
                                        </p:attrNameLst>
                                      </p:cBhvr>
                                      <p:to>
                                        <p:strVal val="visible"/>
                                      </p:to>
                                    </p:set>
                                    <p:animEffect transition="in" filter="fade">
                                      <p:cBhvr>
                                        <p:cTn id="4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1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9CB17-6DEF-4931-8B67-2B63B5398501}"/>
            </a:ext>
          </a:extLst>
        </p:cNvPr>
        <p:cNvGrpSpPr/>
        <p:nvPr/>
      </p:nvGrpSpPr>
      <p:grpSpPr>
        <a:xfrm>
          <a:off x="0" y="0"/>
          <a:ext cx="0" cy="0"/>
          <a:chOff x="0" y="0"/>
          <a:chExt cx="0" cy="0"/>
        </a:xfrm>
      </p:grpSpPr>
      <p:sp>
        <p:nvSpPr>
          <p:cNvPr id="4" name="Title 16">
            <a:extLst>
              <a:ext uri="{FF2B5EF4-FFF2-40B4-BE49-F238E27FC236}">
                <a16:creationId xmlns:a16="http://schemas.microsoft.com/office/drawing/2014/main" id="{5DCFA07D-9EDA-A4DB-F6E1-1F0D1D014159}"/>
              </a:ext>
            </a:extLst>
          </p:cNvPr>
          <p:cNvSpPr>
            <a:spLocks noGrp="1"/>
          </p:cNvSpPr>
          <p:nvPr>
            <p:ph type="title"/>
          </p:nvPr>
        </p:nvSpPr>
        <p:spPr/>
        <p:txBody>
          <a:bodyPr/>
          <a:lstStyle/>
          <a:p>
            <a:r>
              <a:rPr lang="en-US"/>
              <a:t>Trade-off between…</a:t>
            </a:r>
          </a:p>
        </p:txBody>
      </p:sp>
      <p:sp>
        <p:nvSpPr>
          <p:cNvPr id="7" name="Text Placeholder 5">
            <a:extLst>
              <a:ext uri="{FF2B5EF4-FFF2-40B4-BE49-F238E27FC236}">
                <a16:creationId xmlns:a16="http://schemas.microsoft.com/office/drawing/2014/main" id="{B347BC91-8A2A-5513-7DCC-B3E07255AAE3}"/>
              </a:ext>
            </a:extLst>
          </p:cNvPr>
          <p:cNvSpPr txBox="1">
            <a:spLocks/>
          </p:cNvSpPr>
          <p:nvPr/>
        </p:nvSpPr>
        <p:spPr>
          <a:xfrm>
            <a:off x="586391" y="1434371"/>
            <a:ext cx="11018520" cy="43088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Input flexibility vs output accuracy/predictability </a:t>
            </a:r>
          </a:p>
        </p:txBody>
      </p:sp>
      <p:sp>
        <p:nvSpPr>
          <p:cNvPr id="9" name="Text Placeholder 5">
            <a:extLst>
              <a:ext uri="{FF2B5EF4-FFF2-40B4-BE49-F238E27FC236}">
                <a16:creationId xmlns:a16="http://schemas.microsoft.com/office/drawing/2014/main" id="{A323DB17-1AEF-DC16-201E-03D7990EBF8F}"/>
              </a:ext>
            </a:extLst>
          </p:cNvPr>
          <p:cNvSpPr txBox="1">
            <a:spLocks/>
          </p:cNvSpPr>
          <p:nvPr/>
        </p:nvSpPr>
        <p:spPr>
          <a:xfrm>
            <a:off x="586390" y="2419349"/>
            <a:ext cx="7684591" cy="249914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719">
              <a:defRPr/>
            </a:pPr>
            <a:r>
              <a:rPr lang="en-US">
                <a:latin typeface="Segoe Sans Text"/>
              </a:rPr>
              <a:t>Or…</a:t>
            </a:r>
          </a:p>
          <a:p>
            <a:pPr defTabSz="932719">
              <a:defRPr/>
            </a:pPr>
            <a:endParaRPr lang="en-US">
              <a:latin typeface="Segoe Sans Text"/>
            </a:endParaRPr>
          </a:p>
          <a:p>
            <a:pPr defTabSz="932719">
              <a:defRPr/>
            </a:pPr>
            <a:r>
              <a:rPr lang="en-US">
                <a:latin typeface="Segoe Sans Text"/>
              </a:rPr>
              <a:t>how much code you write </a:t>
            </a:r>
          </a:p>
          <a:p>
            <a:pPr defTabSz="932719">
              <a:defRPr/>
            </a:pPr>
            <a:r>
              <a:rPr lang="en-US">
                <a:latin typeface="Segoe Sans Text"/>
              </a:rPr>
              <a:t>vs </a:t>
            </a:r>
          </a:p>
          <a:p>
            <a:pPr defTabSz="932719">
              <a:defRPr/>
            </a:pPr>
            <a:r>
              <a:rPr lang="en-US">
                <a:latin typeface="Segoe Sans Text"/>
              </a:rPr>
              <a:t>letting the LLM do all the work </a:t>
            </a:r>
            <a:r>
              <a:rPr lang="en-US">
                <a:latin typeface="Segoe Sans Text"/>
                <a:sym typeface="Wingdings" panose="05000000000000000000" pitchFamily="2" charset="2"/>
              </a:rPr>
              <a:t></a:t>
            </a:r>
            <a:endParaRPr lang="en-US">
              <a:latin typeface="Segoe Sans Text"/>
            </a:endParaRPr>
          </a:p>
        </p:txBody>
      </p:sp>
    </p:spTree>
    <p:extLst>
      <p:ext uri="{BB962C8B-B14F-4D97-AF65-F5344CB8AC3E}">
        <p14:creationId xmlns:p14="http://schemas.microsoft.com/office/powerpoint/2010/main" val="122112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fade">
                                      <p:cBhvr>
                                        <p:cTn id="12" dur="500"/>
                                        <p:tgtEl>
                                          <p:spTgt spid="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fade">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5951C-4FF9-20EF-BF02-8F589434B0FB}"/>
            </a:ext>
          </a:extLst>
        </p:cNvPr>
        <p:cNvGrpSpPr/>
        <p:nvPr/>
      </p:nvGrpSpPr>
      <p:grpSpPr>
        <a:xfrm>
          <a:off x="0" y="0"/>
          <a:ext cx="0" cy="0"/>
          <a:chOff x="0" y="0"/>
          <a:chExt cx="0" cy="0"/>
        </a:xfrm>
      </p:grpSpPr>
      <p:sp>
        <p:nvSpPr>
          <p:cNvPr id="5" name="Title 16">
            <a:extLst>
              <a:ext uri="{FF2B5EF4-FFF2-40B4-BE49-F238E27FC236}">
                <a16:creationId xmlns:a16="http://schemas.microsoft.com/office/drawing/2014/main" id="{374BCB83-55E1-4D05-00FC-9BD316695291}"/>
              </a:ext>
            </a:extLst>
          </p:cNvPr>
          <p:cNvSpPr>
            <a:spLocks noGrp="1"/>
          </p:cNvSpPr>
          <p:nvPr>
            <p:ph type="title"/>
          </p:nvPr>
        </p:nvSpPr>
        <p:spPr/>
        <p:txBody>
          <a:bodyPr/>
          <a:lstStyle/>
          <a:p>
            <a:r>
              <a:rPr lang="en-US"/>
              <a:t>Developer patterns for building AI apps (with LLMs). </a:t>
            </a:r>
          </a:p>
        </p:txBody>
      </p:sp>
      <p:sp>
        <p:nvSpPr>
          <p:cNvPr id="6" name="Text Placeholder 5">
            <a:extLst>
              <a:ext uri="{FF2B5EF4-FFF2-40B4-BE49-F238E27FC236}">
                <a16:creationId xmlns:a16="http://schemas.microsoft.com/office/drawing/2014/main" id="{B420DD50-276B-F057-86B5-5DD2C7746EAD}"/>
              </a:ext>
            </a:extLst>
          </p:cNvPr>
          <p:cNvSpPr txBox="1">
            <a:spLocks/>
          </p:cNvSpPr>
          <p:nvPr/>
        </p:nvSpPr>
        <p:spPr>
          <a:xfrm>
            <a:off x="586391" y="1434369"/>
            <a:ext cx="11018520" cy="3016211"/>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514338" indent="-514338">
              <a:buFont typeface="+mj-lt"/>
              <a:buAutoNum type="arabicPeriod"/>
            </a:pPr>
            <a:r>
              <a:rPr lang="en-US" sz="2800"/>
              <a:t>Tool Use / Function Calling</a:t>
            </a:r>
          </a:p>
          <a:p>
            <a:pPr marL="514338" indent="-514338">
              <a:buFont typeface="+mj-lt"/>
              <a:buAutoNum type="arabicPeriod"/>
            </a:pPr>
            <a:r>
              <a:rPr lang="en-US" sz="2800"/>
              <a:t>RAG (Retrieval-Augmented Generation) – aka “spoon feeding”</a:t>
            </a:r>
          </a:p>
          <a:p>
            <a:pPr marL="514338" indent="-514338">
              <a:buFont typeface="+mj-lt"/>
              <a:buAutoNum type="arabicPeriod"/>
            </a:pPr>
            <a:r>
              <a:rPr lang="en-US" sz="2800"/>
              <a:t>CAG (Context-Augmented Generation) – aka “chat memory”</a:t>
            </a:r>
          </a:p>
          <a:p>
            <a:pPr marL="514338" indent="-514338">
              <a:buFont typeface="+mj-lt"/>
              <a:buAutoNum type="arabicPeriod"/>
            </a:pPr>
            <a:r>
              <a:rPr lang="en-US" sz="2800"/>
              <a:t>Multi-Agent Systems </a:t>
            </a:r>
          </a:p>
          <a:p>
            <a:pPr marL="514338" indent="-514338">
              <a:buFont typeface="+mj-lt"/>
              <a:buAutoNum type="arabicPeriod"/>
            </a:pPr>
            <a:r>
              <a:rPr lang="en-GB" sz="2800"/>
              <a:t>Chain of Thought Prompting (</a:t>
            </a:r>
            <a:r>
              <a:rPr lang="en-GB" sz="2800" err="1"/>
              <a:t>CoT</a:t>
            </a:r>
            <a:r>
              <a:rPr lang="en-GB" sz="2800"/>
              <a:t>)</a:t>
            </a:r>
          </a:p>
          <a:p>
            <a:pPr marL="514338" indent="-514338">
              <a:buFont typeface="+mj-lt"/>
              <a:buAutoNum type="arabicPeriod"/>
            </a:pPr>
            <a:r>
              <a:rPr lang="en-GB" sz="2800"/>
              <a:t>… and many more</a:t>
            </a:r>
            <a:endParaRPr lang="en-US" sz="2800"/>
          </a:p>
          <a:p>
            <a:endParaRPr lang="en-US" sz="2800"/>
          </a:p>
        </p:txBody>
      </p:sp>
    </p:spTree>
    <p:extLst>
      <p:ext uri="{BB962C8B-B14F-4D97-AF65-F5344CB8AC3E}">
        <p14:creationId xmlns:p14="http://schemas.microsoft.com/office/powerpoint/2010/main" val="2038227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EC42A-C4DB-A11B-C3A8-E4A89AF215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B48D0F-7B93-6507-D6E5-7462F4AEC89A}"/>
              </a:ext>
            </a:extLst>
          </p:cNvPr>
          <p:cNvSpPr>
            <a:spLocks noGrp="1"/>
          </p:cNvSpPr>
          <p:nvPr>
            <p:ph type="title"/>
          </p:nvPr>
        </p:nvSpPr>
        <p:spPr>
          <a:xfrm>
            <a:off x="584202" y="2918224"/>
            <a:ext cx="6317343" cy="615553"/>
          </a:xfrm>
        </p:spPr>
        <p:txBody>
          <a:bodyPr/>
          <a:lstStyle/>
          <a:p>
            <a:r>
              <a:rPr lang="en-US"/>
              <a:t>Agents + Azure Cosmos DB</a:t>
            </a:r>
          </a:p>
        </p:txBody>
      </p:sp>
    </p:spTree>
    <p:extLst>
      <p:ext uri="{BB962C8B-B14F-4D97-AF65-F5344CB8AC3E}">
        <p14:creationId xmlns:p14="http://schemas.microsoft.com/office/powerpoint/2010/main" val="3117716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2.xml><?xml version="1.0" encoding="utf-8"?>
<a:theme xmlns:a="http://schemas.openxmlformats.org/drawingml/2006/main" name="1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66E5477D-F690-3940-A746-1669111114B8}"/>
    </a:ext>
  </a:extLst>
</a:theme>
</file>

<file path=ppt/theme/theme3.xml><?xml version="1.0" encoding="utf-8"?>
<a:theme xmlns:a="http://schemas.openxmlformats.org/drawingml/2006/main" name="2_Fabric Community Conference 2025 Dark Theme">
  <a:themeElements>
    <a:clrScheme name="Custom 25">
      <a:dk1>
        <a:srgbClr val="091F2C"/>
      </a:dk1>
      <a:lt1>
        <a:srgbClr val="FFFFFF"/>
      </a:lt1>
      <a:dk2>
        <a:srgbClr val="215B61"/>
      </a:dk2>
      <a:lt2>
        <a:srgbClr val="FFFFFF"/>
      </a:lt2>
      <a:accent1>
        <a:srgbClr val="8DE971"/>
      </a:accent1>
      <a:accent2>
        <a:srgbClr val="8DC8E8"/>
      </a:accent2>
      <a:accent3>
        <a:srgbClr val="C4B3E2"/>
      </a:accent3>
      <a:accent4>
        <a:srgbClr val="D49DD6"/>
      </a:accent4>
      <a:accent5>
        <a:srgbClr val="FFB900"/>
      </a:accent5>
      <a:accent6>
        <a:srgbClr val="FFA38A"/>
      </a:accent6>
      <a:hlink>
        <a:srgbClr val="225B61"/>
      </a:hlink>
      <a:folHlink>
        <a:srgbClr val="8DC8E8"/>
      </a:folHlink>
    </a:clrScheme>
    <a:fontScheme name="Office">
      <a:majorFont>
        <a:latin typeface="Segoe Sans Display"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Segoe Sans Text"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CF292DB1-CF57-1648-AAE9-6F0A3BE60A4A}" vid="{7BFE831D-CD89-394F-AF13-B9687D23D0F9}"/>
    </a:ext>
  </a:extLst>
</a:theme>
</file>

<file path=ppt/theme/theme4.xml><?xml version="1.0" encoding="utf-8"?>
<a:theme xmlns:a="http://schemas.openxmlformats.org/drawingml/2006/main" name="Azure 2023 Template">
  <a:themeElements>
    <a:clrScheme name="Custom 4">
      <a:dk1>
        <a:srgbClr val="000000"/>
      </a:dk1>
      <a:lt1>
        <a:srgbClr val="FFFFFF"/>
      </a:lt1>
      <a:dk2>
        <a:srgbClr val="0078D4"/>
      </a:dk2>
      <a:lt2>
        <a:srgbClr val="E8E6DF"/>
      </a:lt2>
      <a:accent1>
        <a:srgbClr val="0078D4"/>
      </a:accent1>
      <a:accent2>
        <a:srgbClr val="2A446F"/>
      </a:accent2>
      <a:accent3>
        <a:srgbClr val="49C5B1"/>
      </a:accent3>
      <a:accent4>
        <a:srgbClr val="8DE971"/>
      </a:accent4>
      <a:accent5>
        <a:srgbClr val="F4364F"/>
      </a:accent5>
      <a:accent6>
        <a:srgbClr val="C03BC4"/>
      </a:accent6>
      <a:hlink>
        <a:srgbClr val="091F2C"/>
      </a:hlink>
      <a:folHlink>
        <a:srgbClr val="091F2C"/>
      </a:folHlink>
    </a:clrScheme>
    <a:fontScheme name="Custom 4">
      <a:majorFont>
        <a:latin typeface="Segoe Sans Text Semibold"/>
        <a:ea typeface=""/>
        <a:cs typeface=""/>
      </a:majorFont>
      <a:minorFont>
        <a:latin typeface="Segoe Sans Tex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AzureTemplate_2023_v09" id="{84C66EF3-53A2-9A4F-A8C8-B123E5EB98BF}" vid="{4F8F454D-D741-BE40-A1B6-EA401B48B1B9}"/>
    </a:ext>
  </a:extLst>
</a:theme>
</file>

<file path=ppt/theme/theme5.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6.xml><?xml version="1.0" encoding="utf-8"?>
<a:theme xmlns:a="http://schemas.openxmlformats.org/drawingml/2006/main" name="1_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7.xml><?xml version="1.0" encoding="utf-8"?>
<a:theme xmlns:a="http://schemas.openxmlformats.org/drawingml/2006/main" name="2_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1d1ea560-f0b2-43ee-a2a9-7e2d278cd6dc">
      <UserInfo>
        <DisplayName>Jason Himmelstein</DisplayName>
        <AccountId>12</AccountId>
        <AccountType/>
      </UserInfo>
      <UserInfo>
        <DisplayName>Santhosh Kumar Ravindran</DisplayName>
        <AccountId>646</AccountId>
        <AccountType/>
      </UserInfo>
      <UserInfo>
        <DisplayName>Gennady Kostinsky</DisplayName>
        <AccountId>584</AccountId>
        <AccountType/>
      </UserInfo>
      <UserInfo>
        <DisplayName>Alex van Grootel</DisplayName>
        <AccountId>650</AccountId>
        <AccountType/>
      </UserInfo>
      <UserInfo>
        <DisplayName>Taylor Hartley-Logan</DisplayName>
        <AccountId>11</AccountId>
        <AccountType/>
      </UserInfo>
      <UserInfo>
        <DisplayName>Alex Posar</DisplayName>
        <AccountId>576</AccountId>
        <AccountType/>
      </UserInfo>
      <UserInfo>
        <DisplayName>Benni De Jagere</DisplayName>
        <AccountId>91</AccountId>
        <AccountType/>
      </UserInfo>
      <UserInfo>
        <DisplayName>Sai Kondapalli</DisplayName>
        <AccountId>797</AccountId>
        <AccountType/>
      </UserInfo>
      <UserInfo>
        <DisplayName>Misha Desai</DisplayName>
        <AccountId>660</AccountId>
        <AccountType/>
      </UserInfo>
      <UserInfo>
        <DisplayName>Piero Morano</DisplayName>
        <AccountId>428</AccountId>
        <AccountType/>
      </UserInfo>
      <UserInfo>
        <DisplayName>Jenny Jiang</DisplayName>
        <AccountId>619</AccountId>
        <AccountType/>
      </UserInfo>
      <UserInfo>
        <DisplayName>Justyna Lucznik</DisplayName>
        <AccountId>42</AccountId>
        <AccountType/>
      </UserInfo>
      <UserInfo>
        <DisplayName>Adam Saxton</DisplayName>
        <AccountId>126</AccountId>
        <AccountType/>
      </UserInfo>
      <UserInfo>
        <DisplayName>Sandeep Nair</DisplayName>
        <AccountId>603</AccountId>
        <AccountType/>
      </UserInfo>
      <UserInfo>
        <DisplayName>Alon Baram</DisplayName>
        <AccountId>437</AccountId>
        <AccountType/>
      </UserInfo>
      <UserInfo>
        <DisplayName>Yaron Canari</DisplayName>
        <AccountId>55</AccountId>
        <AccountType/>
      </UserInfo>
      <UserInfo>
        <DisplayName>Raj Rikhy</DisplayName>
        <AccountId>658</AccountId>
        <AccountType/>
      </UserInfo>
      <UserInfo>
        <DisplayName>Buck Woody</DisplayName>
        <AccountId>577</AccountId>
        <AccountType/>
      </UserInfo>
      <UserInfo>
        <DisplayName>Carol Smith</DisplayName>
        <AccountId>585</AccountId>
        <AccountType/>
      </UserInfo>
      <UserInfo>
        <DisplayName>Will Thompson</DisplayName>
        <AccountId>58</AccountId>
        <AccountType/>
      </UserInfo>
      <UserInfo>
        <DisplayName>Christian Wade</DisplayName>
        <AccountId>40</AccountId>
        <AccountType/>
      </UserInfo>
      <UserInfo>
        <DisplayName>Alison Walters (LITTLE ENGINE INC)</DisplayName>
        <AccountId>97</AccountId>
        <AccountType/>
      </UserInfo>
      <UserInfo>
        <DisplayName>Kayla Gill (LITTLE ENGINE INC)</DisplayName>
        <AccountId>89</AccountId>
        <AccountType/>
      </UserInfo>
      <UserInfo>
        <DisplayName>Rie Merritt</DisplayName>
        <AccountId>100</AccountId>
        <AccountType/>
      </UserInfo>
      <UserInfo>
        <DisplayName>Malena Lopez-Sotelo</DisplayName>
        <AccountId>118</AccountId>
        <AccountType/>
      </UserInfo>
      <UserInfo>
        <DisplayName>Priya Sathy</DisplayName>
        <AccountId>46</AccountId>
        <AccountType/>
      </UserInfo>
      <UserInfo>
        <DisplayName>Jeeva Akr</DisplayName>
        <AccountId>110</AccountId>
        <AccountType/>
      </UserInfo>
      <UserInfo>
        <DisplayName>Wee Hyong Tok</DisplayName>
        <AccountId>201</AccountId>
        <AccountType/>
      </UserInfo>
      <UserInfo>
        <DisplayName>Tessa Kloster (PALMER)</DisplayName>
        <AccountId>48</AccountId>
        <AccountType/>
      </UserInfo>
      <UserInfo>
        <DisplayName>Eun Hee Kim (SHE/HER)</DisplayName>
        <AccountId>209</AccountId>
        <AccountType/>
      </UserInfo>
      <UserInfo>
        <DisplayName>Shannon Lindsay (SHE/HER)</DisplayName>
        <AccountId>102</AccountId>
        <AccountType/>
      </UserInfo>
      <UserInfo>
        <DisplayName>Paula Bach (SHE/HER)</DisplayName>
        <AccountId>573</AccountId>
        <AccountType/>
      </UserInfo>
      <UserInfo>
        <DisplayName>Ravs Kaur</DisplayName>
        <AccountId>43</AccountId>
        <AccountType/>
      </UserInfo>
      <UserInfo>
        <DisplayName>Sharon Berg</DisplayName>
        <AccountId>14</AccountId>
        <AccountType/>
      </UserInfo>
      <UserInfo>
        <DisplayName>Bob Ward</DisplayName>
        <AccountId>202</AccountId>
        <AccountType/>
      </UserInfo>
      <UserInfo>
        <DisplayName>Anita Ambalavanan</DisplayName>
        <AccountId>578</AccountId>
        <AccountType/>
      </UserInfo>
      <UserInfo>
        <DisplayName>Milinda Vitharana</DisplayName>
        <AccountId>579</AccountId>
        <AccountType/>
      </UserInfo>
      <UserInfo>
        <DisplayName>Srikumar Nair</DisplayName>
        <AccountId>580</AccountId>
        <AccountType/>
      </UserInfo>
      <UserInfo>
        <DisplayName>Rohan Kumar</DisplayName>
        <AccountId>581</AccountId>
        <AccountType/>
      </UserInfo>
      <UserInfo>
        <DisplayName>Jen Burgy</DisplayName>
        <AccountId>582</AccountId>
        <AccountType/>
      </UserInfo>
      <UserInfo>
        <DisplayName>Peter Yi</DisplayName>
        <AccountId>583</AccountId>
        <AccountType/>
      </UserInfo>
      <UserInfo>
        <DisplayName>Yitzhak Kesselman</DisplayName>
        <AccountId>143</AccountId>
        <AccountType/>
      </UserInfo>
      <UserInfo>
        <DisplayName>Heather Slife</DisplayName>
        <AccountId>298</AccountId>
        <AccountType/>
      </UserInfo>
      <UserInfo>
        <DisplayName>Tracie Sunday</DisplayName>
        <AccountId>586</AccountId>
        <AccountType/>
      </UserInfo>
      <UserInfo>
        <DisplayName>Itay Himelfarb</DisplayName>
        <AccountId>587</AccountId>
        <AccountType/>
      </UserInfo>
      <UserInfo>
        <DisplayName>Kanchan Bharati</DisplayName>
        <AccountId>588</AccountId>
        <AccountType/>
      </UserInfo>
      <UserInfo>
        <DisplayName>Sunil Agarwal</DisplayName>
        <AccountId>589</AccountId>
        <AccountType/>
      </UserInfo>
      <UserInfo>
        <DisplayName>Nathan Helgren</DisplayName>
        <AccountId>590</AccountId>
        <AccountType/>
      </UserInfo>
      <UserInfo>
        <DisplayName>Karan Shah</DisplayName>
        <AccountId>608</AccountId>
        <AccountType/>
      </UserInfo>
      <UserInfo>
        <DisplayName>Ofer Ashkenazi</DisplayName>
        <AccountId>591</AccountId>
        <AccountType/>
      </UserInfo>
      <UserInfo>
        <DisplayName>Arshad Ali</DisplayName>
        <AccountId>661</AccountId>
        <AccountType/>
      </UserInfo>
      <UserInfo>
        <DisplayName>Ted Vilutis</DisplayName>
        <AccountId>642</AccountId>
        <AccountType/>
      </UserInfo>
      <UserInfo>
        <DisplayName>Karthik Ravindran</DisplayName>
        <AccountId>523</AccountId>
        <AccountType/>
      </UserInfo>
      <UserInfo>
        <DisplayName>Jene Zhang</DisplayName>
        <AccountId>639</AccountId>
        <AccountType/>
      </UserInfo>
      <UserInfo>
        <DisplayName>Guy Haycock (HE / HIM)</DisplayName>
        <AccountId>640</AccountId>
        <AccountType/>
      </UserInfo>
      <UserInfo>
        <DisplayName>Eren Orbey</DisplayName>
        <AccountId>643</AccountId>
        <AccountType/>
      </UserInfo>
      <UserInfo>
        <DisplayName>Avinanda Chattapadday</DisplayName>
        <AccountId>644</AccountId>
        <AccountType/>
      </UserInfo>
      <UserInfo>
        <DisplayName>Daniel Coelho</DisplayName>
        <AccountId>561</AccountId>
        <AccountType/>
      </UserInfo>
      <UserInfo>
        <DisplayName>Holly Kelly</DisplayName>
        <AccountId>673</AccountId>
        <AccountType/>
      </UserInfo>
      <UserInfo>
        <DisplayName>Qixiao Wang</DisplayName>
        <AccountId>648</AccountId>
        <AccountType/>
      </UserInfo>
      <UserInfo>
        <DisplayName>Estera Kot</DisplayName>
        <AccountId>651</AccountId>
        <AccountType/>
      </UserInfo>
      <UserInfo>
        <DisplayName>Amir Jafari</DisplayName>
        <AccountId>652</AccountId>
        <AccountType/>
      </UserInfo>
      <UserInfo>
        <DisplayName>Chris Finlan</DisplayName>
        <AccountId>424</AccountId>
        <AccountType/>
      </UserInfo>
      <UserInfo>
        <DisplayName>Nellie Gustafsson</DisplayName>
        <AccountId>313</AccountId>
        <AccountType/>
      </UserInfo>
      <UserInfo>
        <DisplayName>Jill Logan</DisplayName>
        <AccountId>427</AccountId>
        <AccountType/>
      </UserInfo>
      <UserInfo>
        <DisplayName>Narmeen Samad</DisplayName>
        <AccountId>674</AccountId>
        <AccountType/>
      </UserInfo>
      <UserInfo>
        <DisplayName>Shuaijun Ye</DisplayName>
        <AccountId>664</AccountId>
        <AccountType/>
      </UserInfo>
      <UserInfo>
        <DisplayName>Ruixin Xu</DisplayName>
        <AccountId>612</AccountId>
        <AccountType/>
      </UserInfo>
      <UserInfo>
        <DisplayName>Nimrod Shalit</DisplayName>
        <AccountId>276</AccountId>
        <AccountType/>
      </UserInfo>
      <UserInfo>
        <DisplayName>Noam Raveh</DisplayName>
        <AccountId>438</AccountId>
        <AccountType/>
      </UserInfo>
      <UserInfo>
        <DisplayName>Yifat Sagiv</DisplayName>
        <AccountId>592</AccountId>
        <AccountType/>
      </UserInfo>
      <UserInfo>
        <DisplayName>Mahir Diab</DisplayName>
        <AccountId>565</AccountId>
        <AccountType/>
      </UserInfo>
      <UserInfo>
        <DisplayName>Aviv Levy</DisplayName>
        <AccountId>563</AccountId>
        <AccountType/>
      </UserInfo>
      <UserInfo>
        <DisplayName>Adi Regev</DisplayName>
        <AccountId>41</AccountId>
        <AccountType/>
      </UserInfo>
      <UserInfo>
        <DisplayName>Ron Gilad</DisplayName>
        <AccountId>593</AccountId>
        <AccountType/>
      </UserInfo>
      <UserInfo>
        <DisplayName>Elizabeth Oldag</DisplayName>
        <AccountId>594</AccountId>
        <AccountType/>
      </UserInfo>
      <UserInfo>
        <DisplayName>Naama Tsafrir</DisplayName>
        <AccountId>266</AccountId>
        <AccountType/>
      </UserInfo>
      <UserInfo>
        <DisplayName>Josh Caplan</DisplayName>
        <AccountId>262</AccountId>
        <AccountType/>
      </UserInfo>
      <UserInfo>
        <DisplayName>Assaf Shemesh</DisplayName>
        <AccountId>595</AccountId>
        <AccountType/>
      </UserInfo>
      <UserInfo>
        <DisplayName>Monica Boris</DisplayName>
        <AccountId>347</AccountId>
        <AccountType/>
      </UserInfo>
      <UserInfo>
        <DisplayName>Dipti Borkar</DisplayName>
        <AccountId>138</AccountId>
        <AccountType/>
      </UserInfo>
      <UserInfo>
        <DisplayName>James Oleinik</DisplayName>
        <AccountId>596</AccountId>
        <AccountType/>
      </UserInfo>
      <UserInfo>
        <DisplayName>Nishan DeSilva</DisplayName>
        <AccountId>597</AccountId>
        <AccountType/>
      </UserInfo>
      <UserInfo>
        <DisplayName>Rudra Mitra</DisplayName>
        <AccountId>598</AccountId>
        <AccountType/>
      </UserInfo>
      <UserInfo>
        <DisplayName>Sophia Lockerby</DisplayName>
        <AccountId>599</AccountId>
        <AccountType/>
      </UserInfo>
      <UserInfo>
        <DisplayName>Stefanie Bier</DisplayName>
        <AccountId>600</AccountId>
        <AccountType/>
      </UserInfo>
      <UserInfo>
        <DisplayName>Effie Kilmer</DisplayName>
        <AccountId>601</AccountId>
        <AccountType/>
      </UserInfo>
      <UserInfo>
        <DisplayName>Keith Homiski</DisplayName>
        <AccountId>602</AccountId>
        <AccountType/>
      </UserInfo>
      <UserInfo>
        <DisplayName>Saranya Sriram</DisplayName>
        <AccountId>348</AccountId>
        <AccountType/>
      </UserInfo>
      <UserInfo>
        <DisplayName>Wilson Lee (DATA)</DisplayName>
        <AccountId>609</AccountId>
        <AccountType/>
      </UserInfo>
      <UserInfo>
        <DisplayName>Rishi Girish</DisplayName>
        <AccountId>606</AccountId>
        <AccountType/>
      </UserInfo>
      <UserInfo>
        <DisplayName>Josué Espinoza</DisplayName>
        <AccountId>604</AccountId>
        <AccountType/>
      </UserInfo>
      <UserInfo>
        <DisplayName>Sankari Seetharaman</DisplayName>
        <AccountId>605</AccountId>
        <AccountType/>
      </UserInfo>
      <UserInfo>
        <DisplayName>Philip Li</DisplayName>
        <AccountId>607</AccountId>
        <AccountType/>
      </UserInfo>
      <UserInfo>
        <DisplayName>James Hutton</DisplayName>
        <AccountId>610</AccountId>
        <AccountType/>
      </UserInfo>
      <UserInfo>
        <DisplayName>Maya Shenhav</DisplayName>
        <AccountId>47</AccountId>
        <AccountType/>
      </UserInfo>
      <UserInfo>
        <DisplayName>Penny Zhou</DisplayName>
        <AccountId>85</AccountId>
        <AccountType/>
      </UserInfo>
      <UserInfo>
        <DisplayName>Markus Cozowicz</DisplayName>
        <AccountId>611</AccountId>
        <AccountType/>
      </UserInfo>
      <UserInfo>
        <DisplayName>Aitor Murguzur</DisplayName>
        <AccountId>613</AccountId>
        <AccountType/>
      </UserInfo>
      <UserInfo>
        <DisplayName>Emily Chen</DisplayName>
        <AccountId>614</AccountId>
        <AccountType/>
      </UserInfo>
      <UserInfo>
        <DisplayName>Michael Kovalsky</DisplayName>
        <AccountId>615</AccountId>
        <AccountType/>
      </UserInfo>
      <UserInfo>
        <DisplayName>Kim Manis</DisplayName>
        <AccountId>15</AccountId>
        <AccountType/>
      </UserInfo>
      <UserInfo>
        <DisplayName>Silvano Coriani</DisplayName>
        <AccountId>945</AccountId>
        <AccountType/>
      </UserInfo>
      <UserInfo>
        <DisplayName>Pazit Ajzensztejn</DisplayName>
        <AccountId>253</AccountId>
        <AccountType/>
      </UserInfo>
    </SharedWithUsers>
    <lcf76f155ced4ddcb4097134ff3c332f xmlns="eba96290-1ad8-47c8-85ee-9596caa02ee2">
      <Terms xmlns="http://schemas.microsoft.com/office/infopath/2007/PartnerControls"/>
    </lcf76f155ced4ddcb4097134ff3c332f>
    <TaxCatchAll xmlns="1d1ea560-f0b2-43ee-a2a9-7e2d278cd6dc" xsi:nil="true"/>
    <MediaLengthInSeconds xmlns="eba96290-1ad8-47c8-85ee-9596caa02e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8EB843F26114347BC378E6A75EECA5C" ma:contentTypeVersion="16" ma:contentTypeDescription="Create a new document." ma:contentTypeScope="" ma:versionID="c398c34e344a92fe283e592bcb41176f">
  <xsd:schema xmlns:xsd="http://www.w3.org/2001/XMLSchema" xmlns:xs="http://www.w3.org/2001/XMLSchema" xmlns:p="http://schemas.microsoft.com/office/2006/metadata/properties" xmlns:ns1="http://schemas.microsoft.com/sharepoint/v3" xmlns:ns2="eba96290-1ad8-47c8-85ee-9596caa02ee2" xmlns:ns3="1d1ea560-f0b2-43ee-a2a9-7e2d278cd6dc" targetNamespace="http://schemas.microsoft.com/office/2006/metadata/properties" ma:root="true" ma:fieldsID="6a08b3e966ce5b862c3d5bed28c256c3" ns1:_="" ns2:_="" ns3:_="">
    <xsd:import namespace="http://schemas.microsoft.com/sharepoint/v3"/>
    <xsd:import namespace="eba96290-1ad8-47c8-85ee-9596caa02ee2"/>
    <xsd:import namespace="1d1ea560-f0b2-43ee-a2a9-7e2d278cd6d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ObjectDetectorVersions" minOccurs="0"/>
                <xsd:element ref="ns2:MediaServiceOCR" minOccurs="0"/>
                <xsd:element ref="ns2:MediaServiceGenerationTime" minOccurs="0"/>
                <xsd:element ref="ns2:MediaServiceEventHashCode" minOccurs="0"/>
                <xsd:element ref="ns1:_ip_UnifiedCompliancePolicyProperties" minOccurs="0"/>
                <xsd:element ref="ns1:_ip_UnifiedCompliancePolicyUIAction" minOccurs="0"/>
                <xsd:element ref="ns3:SharedWithUsers" minOccurs="0"/>
                <xsd:element ref="ns3:SharedWithDetail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ba96290-1ad8-47c8-85ee-9596caa02ee2"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ObjectDetectorVersions" ma:index="14" nillable="true" ma:displayName="MediaServiceObjectDetectorVersions" ma:hidden="true" ma:indexed="true" ma:internalName="MediaServiceObjectDetectorVersion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22" nillable="true" ma:displayName="MediaServiceDateTaken" ma:hidden="true" ma:indexed="true" ma:internalName="MediaServiceDateTaken" ma:readOnly="true">
      <xsd:simpleType>
        <xsd:restriction base="dms:Text"/>
      </xsd:simpleType>
    </xsd:element>
    <xsd:element name="MediaLengthInSeconds" ma:index="2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1d1ea560-f0b2-43ee-a2a9-7e2d278cd6d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0780089-0ca7-478f-95a4-191be1893f33}" ma:internalName="TaxCatchAll" ma:showField="CatchAllData" ma:web="1d1ea560-f0b2-43ee-a2a9-7e2d278cd6d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2B7CC3-D852-4B37-A0AB-7C4D181F6D9C}">
  <ds:schemaRefs>
    <ds:schemaRef ds:uri="http://schemas.microsoft.com/office/infopath/2007/PartnerControls"/>
    <ds:schemaRef ds:uri="http://purl.org/dc/elements/1.1/"/>
    <ds:schemaRef ds:uri="eba96290-1ad8-47c8-85ee-9596caa02ee2"/>
    <ds:schemaRef ds:uri="http://schemas.openxmlformats.org/package/2006/metadata/core-properties"/>
    <ds:schemaRef ds:uri="http://schemas.microsoft.com/office/2006/metadata/properties"/>
    <ds:schemaRef ds:uri="http://purl.org/dc/terms/"/>
    <ds:schemaRef ds:uri="http://schemas.microsoft.com/sharepoint/v3"/>
    <ds:schemaRef ds:uri="http://purl.org/dc/dcmitype/"/>
    <ds:schemaRef ds:uri="http://schemas.microsoft.com/office/2006/documentManagement/types"/>
    <ds:schemaRef ds:uri="1d1ea560-f0b2-43ee-a2a9-7e2d278cd6dc"/>
    <ds:schemaRef ds:uri="http://www.w3.org/XML/1998/namespace"/>
  </ds:schemaRefs>
</ds:datastoreItem>
</file>

<file path=customXml/itemProps2.xml><?xml version="1.0" encoding="utf-8"?>
<ds:datastoreItem xmlns:ds="http://schemas.openxmlformats.org/officeDocument/2006/customXml" ds:itemID="{38769998-E874-4B5A-9164-12CB1EB05C88}">
  <ds:schemaRefs>
    <ds:schemaRef ds:uri="http://schemas.microsoft.com/sharepoint/v3/contenttype/forms"/>
  </ds:schemaRefs>
</ds:datastoreItem>
</file>

<file path=customXml/itemProps3.xml><?xml version="1.0" encoding="utf-8"?>
<ds:datastoreItem xmlns:ds="http://schemas.openxmlformats.org/officeDocument/2006/customXml" ds:itemID="{8F8EA570-8F32-426E-AEF9-0B074C5F68E8}">
  <ds:schemaRefs>
    <ds:schemaRef ds:uri="1d1ea560-f0b2-43ee-a2a9-7e2d278cd6dc"/>
    <ds:schemaRef ds:uri="eba96290-1ad8-47c8-85ee-9596caa02e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867195-f2b8-4ac2-b0b6-6bb73cb33af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111</TotalTime>
  <Words>4284</Words>
  <Application>Microsoft Macintosh PowerPoint</Application>
  <PresentationFormat>Widescreen</PresentationFormat>
  <Paragraphs>648</Paragraphs>
  <Slides>45</Slides>
  <Notes>11</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45</vt:i4>
      </vt:variant>
    </vt:vector>
  </HeadingPairs>
  <TitlesOfParts>
    <vt:vector size="70" baseType="lpstr">
      <vt:lpstr>Aptos</vt:lpstr>
      <vt:lpstr>Arial</vt:lpstr>
      <vt:lpstr>Calibri</vt:lpstr>
      <vt:lpstr>Consolas</vt:lpstr>
      <vt:lpstr>Public Sans</vt:lpstr>
      <vt:lpstr>Segoe Sans Display</vt:lpstr>
      <vt:lpstr>Segoe Sans Display Semibold</vt:lpstr>
      <vt:lpstr>Segoe Sans Small</vt:lpstr>
      <vt:lpstr>Segoe Sans Small Semibold</vt:lpstr>
      <vt:lpstr>Segoe Sans Small Semilight</vt:lpstr>
      <vt:lpstr>Segoe Sans Text</vt:lpstr>
      <vt:lpstr>Segoe Sans Text Light</vt:lpstr>
      <vt:lpstr>Segoe Sans Text Semibold</vt:lpstr>
      <vt:lpstr>Segoe Sans Text Semilight</vt:lpstr>
      <vt:lpstr>Segoe UI</vt:lpstr>
      <vt:lpstr>Segoe UI Semibold</vt:lpstr>
      <vt:lpstr>Segoe UI Semilight</vt:lpstr>
      <vt:lpstr>Wingdings</vt:lpstr>
      <vt:lpstr>Fabric Community Conference 2025 Dark Theme</vt:lpstr>
      <vt:lpstr>1_Fabric Community Conference 2025 Dark Theme</vt:lpstr>
      <vt:lpstr>2_Fabric Community Conference 2025 Dark Theme</vt:lpstr>
      <vt:lpstr>Azure 2023 Template</vt:lpstr>
      <vt:lpstr>AI Agents Hack Template Light Mode</vt:lpstr>
      <vt:lpstr>1_AI Agents Hack Template Light Mode</vt:lpstr>
      <vt:lpstr>2_AI Agents Hack Template Light Mode</vt:lpstr>
      <vt:lpstr>Multi-Agent API with LangGraph and Azure Cosmos DB</vt:lpstr>
      <vt:lpstr>Agenda</vt:lpstr>
      <vt:lpstr>Introduction – patterns for building AI apps </vt:lpstr>
      <vt:lpstr>What do we mean by AI apps?</vt:lpstr>
      <vt:lpstr>A lot of patterns for building AI apps with LLMs</vt:lpstr>
      <vt:lpstr>Let’s compare the old and the new “database”…</vt:lpstr>
      <vt:lpstr>Trade-off between…</vt:lpstr>
      <vt:lpstr>Developer patterns for building AI apps (with LLMs). </vt:lpstr>
      <vt:lpstr>Agents + Azure Cosmos DB</vt:lpstr>
      <vt:lpstr>What is an AI Agent?</vt:lpstr>
      <vt:lpstr>Why multi-agent?</vt:lpstr>
      <vt:lpstr>Atomic unit of GenAI</vt:lpstr>
      <vt:lpstr>Prompt engineering (simplified)</vt:lpstr>
      <vt:lpstr>Common features of AI Agents</vt:lpstr>
      <vt:lpstr>AI Agents are a lot like “intelligent” functions</vt:lpstr>
      <vt:lpstr>GenAI + Data Use Cases with Azure Cosmos DB</vt:lpstr>
      <vt:lpstr>PowerPoint Presentation</vt:lpstr>
      <vt:lpstr>Announcement slide (dark) with color wipe</vt:lpstr>
      <vt:lpstr>Introduction to LangGraph</vt:lpstr>
      <vt:lpstr>LangGraph</vt:lpstr>
      <vt:lpstr>LangGraph - Graphs</vt:lpstr>
      <vt:lpstr>Two popular agentic architectures</vt:lpstr>
      <vt:lpstr>The architecture of this sample</vt:lpstr>
      <vt:lpstr>State &amp; Memory</vt:lpstr>
      <vt:lpstr>State &amp; Memory</vt:lpstr>
      <vt:lpstr>LangGraph – Persistence Glossary</vt:lpstr>
      <vt:lpstr>LangGraph - Checkpointers</vt:lpstr>
      <vt:lpstr>Agent Specialization</vt:lpstr>
      <vt:lpstr>LangGraph - Tools</vt:lpstr>
      <vt:lpstr>Knowledge retrieval using Semantic Search in Azure Cosmos DB </vt:lpstr>
      <vt:lpstr>Microsoft DiskANN in Azure Cosmos DB</vt:lpstr>
      <vt:lpstr>Vector Search Costs </vt:lpstr>
      <vt:lpstr>Vector Search in Azure Cosmos DB</vt:lpstr>
      <vt:lpstr>Full Text Search in Azure Cosmos DB</vt:lpstr>
      <vt:lpstr>Hybrid Search for improved search relevancy</vt:lpstr>
      <vt:lpstr>Prompts – Instructions for your agents</vt:lpstr>
      <vt:lpstr>Routing</vt:lpstr>
      <vt:lpstr>Testing in Multi Agent Applications</vt:lpstr>
      <vt:lpstr>Monitoring in Multi Agent Applications</vt:lpstr>
      <vt:lpstr>Responsible AI Evaluation &amp; Testing</vt:lpstr>
      <vt:lpstr>Demo!</vt:lpstr>
      <vt:lpstr>Tips &amp; Lessons learned</vt:lpstr>
      <vt:lpstr>Tips &amp; Lessons learned (continued)</vt:lpstr>
      <vt:lpstr>Start building  agentic apps with Azure Cosmos DB!</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Josh Keckley</dc:creator>
  <cp:keywords/>
  <dc:description/>
  <cp:lastModifiedBy>Pamela Fox</cp:lastModifiedBy>
  <cp:revision>4</cp:revision>
  <dcterms:created xsi:type="dcterms:W3CDTF">2025-02-07T19:55:23Z</dcterms:created>
  <dcterms:modified xsi:type="dcterms:W3CDTF">2025-04-16T18:38:20Z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Order">
    <vt:lpwstr>198900.000000000</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xd_Signature">
    <vt:lpwstr/>
  </property>
  <property fmtid="{D5CDD505-2E9C-101B-9397-08002B2CF9AE}" pid="9" name="TriggerFlowInfo">
    <vt:lpwstr/>
  </property>
  <property fmtid="{D5CDD505-2E9C-101B-9397-08002B2CF9AE}" pid="10" name="ContentTypeId">
    <vt:lpwstr>0x01010400D6C630B219561145AE69A9D997B3A8B9</vt:lpwstr>
  </property>
</Properties>
</file>